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59"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smtClean="0"/>
              <a:t>Στυλ κύριου τίτλου</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18DE34C-4D42-41A4-B281-755FC2DCD506}" type="datetimeFigureOut">
              <a:rPr lang="el-GR" smtClean="0"/>
              <a:t>15/2/2016</a:t>
            </a:fld>
            <a:endParaRPr lang="el-G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17A5A3C-CC14-476F-B691-CF938DBDE989}" type="slidenum">
              <a:rPr lang="el-GR" smtClean="0"/>
              <a:t>‹#›</a:t>
            </a:fld>
            <a:endParaRPr lang="el-GR"/>
          </a:p>
        </p:txBody>
      </p:sp>
    </p:spTree>
    <p:extLst>
      <p:ext uri="{BB962C8B-B14F-4D97-AF65-F5344CB8AC3E}">
        <p14:creationId xmlns:p14="http://schemas.microsoft.com/office/powerpoint/2010/main" val="1208715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18DE34C-4D42-41A4-B281-755FC2DCD506}" type="datetimeFigureOut">
              <a:rPr lang="el-GR" smtClean="0"/>
              <a:t>15/2/2016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311593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18DE34C-4D42-41A4-B281-755FC2DCD506}" type="datetimeFigureOut">
              <a:rPr lang="el-GR" smtClean="0"/>
              <a:t>15/2/2016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390140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18DE34C-4D42-41A4-B281-755FC2DCD506}" type="datetimeFigureOut">
              <a:rPr lang="el-GR" smtClean="0"/>
              <a:t>15/2/2016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347171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18DE34C-4D42-41A4-B281-755FC2DCD506}" type="datetimeFigureOut">
              <a:rPr lang="el-GR" smtClean="0"/>
              <a:t>15/2/2016</a:t>
            </a:fld>
            <a:endParaRPr lang="el-G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1060"/>
            <a:ext cx="2112264" cy="228600"/>
          </a:xfrm>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31637005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18DE34C-4D42-41A4-B281-755FC2DCD506}" type="datetimeFigureOut">
              <a:rPr lang="el-GR" smtClean="0"/>
              <a:t>15/2/2016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166200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18DE34C-4D42-41A4-B281-755FC2DCD506}" type="datetimeFigureOut">
              <a:rPr lang="el-GR" smtClean="0"/>
              <a:t>15/2/2016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2143774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18DE34C-4D42-41A4-B281-755FC2DCD506}" type="datetimeFigureOut">
              <a:rPr lang="el-GR" smtClean="0"/>
              <a:t>15/2/2016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235243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DE34C-4D42-41A4-B281-755FC2DCD506}" type="datetimeFigureOut">
              <a:rPr lang="el-GR" smtClean="0"/>
              <a:t>15/2/2016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17A5A3C-CC14-476F-B691-CF938DBDE989}" type="slidenum">
              <a:rPr lang="el-GR" smtClean="0"/>
              <a:t>‹#›</a:t>
            </a:fld>
            <a:endParaRPr lang="el-GR"/>
          </a:p>
        </p:txBody>
      </p:sp>
    </p:spTree>
    <p:extLst>
      <p:ext uri="{BB962C8B-B14F-4D97-AF65-F5344CB8AC3E}">
        <p14:creationId xmlns:p14="http://schemas.microsoft.com/office/powerpoint/2010/main" val="66056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smtClean="0"/>
              <a:t>Στυλ κύριου τίτλου</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B18DE34C-4D42-41A4-B281-755FC2DCD506}" type="datetimeFigureOut">
              <a:rPr lang="el-GR" smtClean="0"/>
              <a:t>15/2/2016</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17A5A3C-CC14-476F-B691-CF938DBDE989}"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731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18DE34C-4D42-41A4-B281-755FC2DCD506}" type="datetimeFigureOut">
              <a:rPr lang="el-GR" smtClean="0"/>
              <a:t>15/2/2016</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17A5A3C-CC14-476F-B691-CF938DBDE989}"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755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18DE34C-4D42-41A4-B281-755FC2DCD506}" type="datetimeFigureOut">
              <a:rPr lang="el-GR" smtClean="0"/>
              <a:t>15/2/2016</a:t>
            </a:fld>
            <a:endParaRPr lang="el-G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17A5A3C-CC14-476F-B691-CF938DBDE989}" type="slidenum">
              <a:rPr lang="el-GR" smtClean="0"/>
              <a:t>‹#›</a:t>
            </a:fld>
            <a:endParaRPr lang="el-GR"/>
          </a:p>
        </p:txBody>
      </p:sp>
    </p:spTree>
    <p:extLst>
      <p:ext uri="{BB962C8B-B14F-4D97-AF65-F5344CB8AC3E}">
        <p14:creationId xmlns:p14="http://schemas.microsoft.com/office/powerpoint/2010/main" val="4246887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cap="none" dirty="0" smtClean="0"/>
              <a:t>Υψηλά Αλώνια (</a:t>
            </a:r>
            <a:r>
              <a:rPr lang="el-GR" b="1" cap="none" dirty="0" err="1" smtClean="0"/>
              <a:t>Ψηλαλώνια</a:t>
            </a:r>
            <a:r>
              <a:rPr lang="el-GR" b="1" cap="none" dirty="0" smtClean="0"/>
              <a:t>)</a:t>
            </a:r>
            <a:r>
              <a:rPr lang="el-GR" b="1" cap="none" dirty="0"/>
              <a:t/>
            </a:r>
            <a:br>
              <a:rPr lang="el-GR" b="1" cap="none" dirty="0"/>
            </a:br>
            <a:endParaRPr lang="el-GR" b="1" cap="none" dirty="0"/>
          </a:p>
        </p:txBody>
      </p:sp>
      <p:sp>
        <p:nvSpPr>
          <p:cNvPr id="3" name="Υπότιτλος 2"/>
          <p:cNvSpPr>
            <a:spLocks noGrp="1"/>
          </p:cNvSpPr>
          <p:nvPr>
            <p:ph type="subTitle" idx="1"/>
          </p:nvPr>
        </p:nvSpPr>
        <p:spPr/>
        <p:txBody>
          <a:bodyPr/>
          <a:lstStyle/>
          <a:p>
            <a:r>
              <a:rPr lang="el-GR" b="1" i="1" dirty="0"/>
              <a:t>Από τις Αναστασία Α. και Ιωάννα Παπαγεωργίου</a:t>
            </a:r>
            <a:endParaRPr lang="el-GR" dirty="0"/>
          </a:p>
        </p:txBody>
      </p:sp>
    </p:spTree>
    <p:extLst>
      <p:ext uri="{BB962C8B-B14F-4D97-AF65-F5344CB8AC3E}">
        <p14:creationId xmlns:p14="http://schemas.microsoft.com/office/powerpoint/2010/main" val="75234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algn="just"/>
            <a:r>
              <a:rPr lang="el-GR" dirty="0"/>
              <a:t>Τα </a:t>
            </a:r>
            <a:r>
              <a:rPr lang="el-GR" b="1" dirty="0"/>
              <a:t>Υψηλά Αλώνια</a:t>
            </a:r>
            <a:r>
              <a:rPr lang="el-GR" dirty="0"/>
              <a:t> ή </a:t>
            </a:r>
            <a:r>
              <a:rPr lang="el-GR" b="1" dirty="0" err="1"/>
              <a:t>Ψηλαλώνια</a:t>
            </a:r>
            <a:r>
              <a:rPr lang="el-GR" dirty="0"/>
              <a:t>, όπως είναι γνωστότερη, είναι περιοχή </a:t>
            </a:r>
            <a:r>
              <a:rPr lang="el-GR" dirty="0" smtClean="0"/>
              <a:t>της</a:t>
            </a:r>
            <a:r>
              <a:rPr lang="en-US" dirty="0" smtClean="0"/>
              <a:t> </a:t>
            </a:r>
            <a:r>
              <a:rPr lang="el-GR" dirty="0" smtClean="0"/>
              <a:t>Πάτρας στο </a:t>
            </a:r>
            <a:r>
              <a:rPr lang="el-GR" dirty="0"/>
              <a:t>κέντρο της πόλης.</a:t>
            </a:r>
          </a:p>
          <a:p>
            <a:pPr algn="just"/>
            <a:r>
              <a:rPr lang="el-GR" dirty="0"/>
              <a:t>Το επίκεντρο της περιοχής είναι η </a:t>
            </a:r>
            <a:r>
              <a:rPr lang="el-GR" i="1" dirty="0"/>
              <a:t>πλατεία Υψηλών Αλωνιών</a:t>
            </a:r>
            <a:r>
              <a:rPr lang="el-GR" dirty="0"/>
              <a:t>, μια από τις μεγαλύτερες πλατείες στην Ελλάδα. Αποτελεί το επίκεντρο των εκδηλώσεων των Ανθεστηρίων της Πρωτομαγιάς για την Πάτρα, ενώ πολλές εκδηλώσεις του Πατρινού Καρναβαλιού λαμβάνουν χώρα στην πλατεία αυτή</a:t>
            </a:r>
            <a:r>
              <a:rPr lang="el-GR" dirty="0" smtClean="0"/>
              <a:t>.</a:t>
            </a:r>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2816038"/>
            <a:ext cx="5715000" cy="3638550"/>
          </a:xfrm>
          <a:prstGeom prst="rect">
            <a:avLst/>
          </a:prstGeom>
        </p:spPr>
      </p:pic>
      <p:sp>
        <p:nvSpPr>
          <p:cNvPr id="6" name="Ορθογώνιο 5"/>
          <p:cNvSpPr/>
          <p:nvPr/>
        </p:nvSpPr>
        <p:spPr>
          <a:xfrm>
            <a:off x="9238129" y="609600"/>
            <a:ext cx="2487706" cy="4524315"/>
          </a:xfrm>
          <a:prstGeom prst="rect">
            <a:avLst/>
          </a:prstGeom>
        </p:spPr>
        <p:txBody>
          <a:bodyPr wrap="square">
            <a:spAutoFit/>
          </a:bodyPr>
          <a:lstStyle/>
          <a:p>
            <a:pPr algn="just"/>
            <a:r>
              <a:rPr lang="el-GR" dirty="0" smtClean="0">
                <a:solidFill>
                  <a:schemeClr val="bg1"/>
                </a:solidFill>
              </a:rPr>
              <a:t>Η ονομασία της πλατείας προέκυψε από την παλαιότερη χρήση της ως αλώνι για σταφίδες, που βρισκόταν ψηλότερα από τις </a:t>
            </a:r>
            <a:r>
              <a:rPr lang="el-GR" b="1" dirty="0" err="1" smtClean="0">
                <a:solidFill>
                  <a:schemeClr val="bg1"/>
                </a:solidFill>
              </a:rPr>
              <a:t>σταφιδα-μπέλους</a:t>
            </a:r>
            <a:r>
              <a:rPr lang="el-GR" dirty="0" smtClean="0">
                <a:solidFill>
                  <a:schemeClr val="bg1"/>
                </a:solidFill>
              </a:rPr>
              <a:t>. Ωστόσο, η περιοχή από τα Υψηλά Αλώνια μέχρι το ναό της Αγίας Αικατερίνης, </a:t>
            </a:r>
            <a:r>
              <a:rPr lang="el-GR" dirty="0" err="1" smtClean="0">
                <a:solidFill>
                  <a:schemeClr val="bg1"/>
                </a:solidFill>
              </a:rPr>
              <a:t>ονο-μαζόταν</a:t>
            </a:r>
            <a:r>
              <a:rPr lang="el-GR" dirty="0" smtClean="0">
                <a:solidFill>
                  <a:schemeClr val="bg1"/>
                </a:solidFill>
              </a:rPr>
              <a:t> </a:t>
            </a:r>
            <a:r>
              <a:rPr lang="el-GR" b="1" dirty="0" smtClean="0">
                <a:solidFill>
                  <a:schemeClr val="bg1"/>
                </a:solidFill>
              </a:rPr>
              <a:t>«Ελληνικό»</a:t>
            </a:r>
            <a:r>
              <a:rPr lang="el-GR" dirty="0" smtClean="0">
                <a:solidFill>
                  <a:schemeClr val="bg1"/>
                </a:solidFill>
              </a:rPr>
              <a:t>, λόγω της πληθώρας των αρχαιολογικών ευρημάτων.</a:t>
            </a:r>
            <a:endParaRPr lang="el-GR" dirty="0">
              <a:solidFill>
                <a:schemeClr val="bg1"/>
              </a:solidFill>
            </a:endParaRPr>
          </a:p>
        </p:txBody>
      </p:sp>
    </p:spTree>
    <p:extLst>
      <p:ext uri="{BB962C8B-B14F-4D97-AF65-F5344CB8AC3E}">
        <p14:creationId xmlns:p14="http://schemas.microsoft.com/office/powerpoint/2010/main" val="80061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5800" y="502024"/>
            <a:ext cx="7772400" cy="5334000"/>
          </a:xfrm>
        </p:spPr>
        <p:txBody>
          <a:bodyPr/>
          <a:lstStyle/>
          <a:p>
            <a:pPr algn="just"/>
            <a:r>
              <a:rPr lang="el-GR" dirty="0"/>
              <a:t>Το 1857 άρχισε ισοπέδωση μέρους της πλατείας και ολοκληρώθηκε το 1881 από το δήμαρχο Βεν. Ρούφο, από τον οποίο πήρε τότε και το όνομά της. Πριν λεγόταν πλατείας Άρτας. Το 1863 ορκίστηκε η εθνοφυλακή εκεί, ενώ σήμα κατατεθέν της πλατείας ήταν οι 5 βρύσες της.</a:t>
            </a:r>
          </a:p>
          <a:p>
            <a:endParaRPr lang="el-GR" dirty="0"/>
          </a:p>
          <a:p>
            <a:endParaRPr lang="el-GR" dirty="0"/>
          </a:p>
        </p:txBody>
      </p:sp>
      <p:sp>
        <p:nvSpPr>
          <p:cNvPr id="4" name="Θέση κειμένου 3"/>
          <p:cNvSpPr>
            <a:spLocks noGrp="1"/>
          </p:cNvSpPr>
          <p:nvPr>
            <p:ph type="body" sz="half" idx="2"/>
          </p:nvPr>
        </p:nvSpPr>
        <p:spPr>
          <a:xfrm>
            <a:off x="9296400" y="609600"/>
            <a:ext cx="2430780" cy="5181600"/>
          </a:xfrm>
        </p:spPr>
        <p:txBody>
          <a:bodyPr>
            <a:noAutofit/>
          </a:bodyPr>
          <a:lstStyle/>
          <a:p>
            <a:r>
              <a:rPr lang="el-GR" sz="1600" dirty="0"/>
              <a:t>Το 1883 κατασκευάσθηκε εξέδρα για μουσική και εγκαταστάθηκαν 15 κρυστάλλινοι φανοί. Στη βόρεια πλευρά της πλατείας έβοσκαν πρόβατα, ενώ στο κάτω μέρος της υπήρχαν κρεοπωλεία. Το 1905 η πλατεία είχε πέντε καφενεία όπου διανυκτέρευαν. Αυτό αποτελεί στοιχείο της πληθώρας και 24ώρου βάσεως διασκέδασης και ψυχαγωγίας των Πατρινών.</a:t>
            </a:r>
          </a:p>
          <a:p>
            <a:endParaRPr lang="el-GR" sz="1600"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048155"/>
            <a:ext cx="6858000" cy="4429125"/>
          </a:xfrm>
          <a:prstGeom prst="rect">
            <a:avLst/>
          </a:prstGeom>
        </p:spPr>
      </p:pic>
    </p:spTree>
    <p:extLst>
      <p:ext uri="{BB962C8B-B14F-4D97-AF65-F5344CB8AC3E}">
        <p14:creationId xmlns:p14="http://schemas.microsoft.com/office/powerpoint/2010/main" val="217554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a:t>Παλαιότερα αποτελούσε την έδρα εξοχικών κατοικιών των πλούσιων οικογενειών του εμπορίου της Πάτρας, ενώ ένα διάστημα και χώρος εκτελέσεων </a:t>
            </a:r>
            <a:r>
              <a:rPr lang="el-GR" dirty="0" err="1"/>
              <a:t>θανατοποινητών</a:t>
            </a:r>
            <a:r>
              <a:rPr lang="el-GR" dirty="0"/>
              <a:t>. Το 1944 στην πλατεία αυτή απαγχονίστηκαν αγωνιστές της Εθνικής Αντίστασης από τα γερμανικά στρατεύματα κατοχής. Σήμερα είναι μια περιοχή πολύ πυκνοδομημένη και </a:t>
            </a:r>
            <a:r>
              <a:rPr lang="el-GR" dirty="0" err="1"/>
              <a:t>πυκνοκατοικημένη</a:t>
            </a:r>
            <a:r>
              <a:rPr lang="el-GR" dirty="0"/>
              <a:t> με έντονη ζωή. Για ένα διάστημα η πλατεία ονομαζόταν </a:t>
            </a:r>
            <a:r>
              <a:rPr lang="el-GR" dirty="0" smtClean="0"/>
              <a:t>« Μπενιζέλου Ρούφου».</a:t>
            </a:r>
            <a:endParaRPr lang="el-GR" dirty="0"/>
          </a:p>
          <a:p>
            <a:pPr algn="just"/>
            <a:r>
              <a:rPr lang="el-GR" dirty="0"/>
              <a:t>Στις 22-11-1821 οι Τούρκοι καταδίωξαν τους Έλληνες μέχρι το ύψος της πλατείας. Το 1899 στην περιοχή αγόρασε κτήμα και ο </a:t>
            </a:r>
            <a:r>
              <a:rPr lang="el-GR" i="1" dirty="0"/>
              <a:t>Γεώργιος Α΄</a:t>
            </a:r>
            <a:r>
              <a:rPr lang="el-GR" dirty="0"/>
              <a:t>, την ίδια εποχή στην πλατεία έφτιαξαν τα γυμναστήρια τους </a:t>
            </a:r>
            <a:r>
              <a:rPr lang="el-GR" dirty="0" smtClean="0"/>
              <a:t>ο Παναχαϊκός Γ.Σ.</a:t>
            </a:r>
            <a:r>
              <a:rPr lang="el-GR" dirty="0"/>
              <a:t> και </a:t>
            </a:r>
            <a:r>
              <a:rPr lang="el-GR" dirty="0" smtClean="0"/>
              <a:t>η Γ.Ε. Πατρών</a:t>
            </a:r>
            <a:r>
              <a:rPr lang="el-GR" dirty="0"/>
              <a:t> τα οποία αργότερα πέρασαν στην ιδιοκτησία </a:t>
            </a:r>
            <a:r>
              <a:rPr lang="el-GR" dirty="0" smtClean="0"/>
              <a:t>της Παναχαϊκής. </a:t>
            </a:r>
            <a:r>
              <a:rPr lang="el-GR" dirty="0"/>
              <a:t>Το γυμναστήριο της ΓΕΠ πουλήθηκε και έγινε θερινό σινεμά (Ζενίθ) το οποίο λειτουργούσε μέχρι την δεκαετία του '90.</a:t>
            </a:r>
          </a:p>
          <a:p>
            <a:pPr algn="just"/>
            <a:r>
              <a:rPr lang="el-GR" dirty="0"/>
              <a:t>Στα αξιοθέατα της πλατείας είναι και το ηλιακό ρολόι, προσφορά του Κέντρου εκπαιδεύσεως τεχνικού σώματος, που τοποθετήθηκε στην πλατεία το 1953, καθώς και </a:t>
            </a:r>
            <a:r>
              <a:rPr lang="el-GR" dirty="0" smtClean="0"/>
              <a:t>το Μέγαρο Γκολφινόπουλου.</a:t>
            </a:r>
            <a:endParaRPr lang="el-GR" dirty="0"/>
          </a:p>
          <a:p>
            <a:endParaRPr lang="el-GR" dirty="0"/>
          </a:p>
        </p:txBody>
      </p:sp>
    </p:spTree>
    <p:extLst>
      <p:ext uri="{BB962C8B-B14F-4D97-AF65-F5344CB8AC3E}">
        <p14:creationId xmlns:p14="http://schemas.microsoft.com/office/powerpoint/2010/main" val="118385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p:txBody>
          <a:bodyPr/>
          <a:lstStyle/>
          <a:p>
            <a:r>
              <a:rPr lang="el-GR" dirty="0" smtClean="0"/>
              <a:t>Το σιντριβάνι της πλατείας</a:t>
            </a:r>
            <a:endParaRPr lang="el-GR" dirty="0"/>
          </a:p>
        </p:txBody>
      </p:sp>
      <p:pic>
        <p:nvPicPr>
          <p:cNvPr id="1026" name="Picture 2" descr="http://static.panoramio.com/photos/original/47989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2012" y="573741"/>
            <a:ext cx="7733553" cy="5800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11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Ο βασιλιάς Γεώργιος Η΄ είχε αγοράσει έκταση 25 στρεμμάτων στη νότια πλευρά της πλατείας για να κτίσει ανάκτορο. Αυτό βέβαια δεν έγινε, καθώς ο γιος του βασιλιά, που κληρονόμησε αυτή την έκταση, την πούλησε.</a:t>
            </a:r>
          </a:p>
          <a:p>
            <a:pPr algn="just"/>
            <a:r>
              <a:rPr lang="el-GR" dirty="0"/>
              <a:t>Ο ανδριάντας του Παλαιών Πατρών Γερμανού (στις 20-3-1923 έγινε τελετή αποκαλυπτηρίων), πρωτεργάτη της Επανάστασης του 1821, να ευλογεί την Πάτρα βρίσκεται στη δυτική πλευρά της πλατείας. Στις 24-3-1952 έγινε τελετή αποκαλυπτηρίων της προτομής του Κωστή Παλαμά. </a:t>
            </a:r>
          </a:p>
          <a:p>
            <a:pPr algn="just"/>
            <a:r>
              <a:rPr lang="el-GR" dirty="0"/>
              <a:t>Επιπλέον, στη συνοικία εδρεύει και ο Α.Ο. </a:t>
            </a:r>
            <a:r>
              <a:rPr lang="el-GR" dirty="0" err="1"/>
              <a:t>Ψηλαλώνια</a:t>
            </a:r>
            <a:r>
              <a:rPr lang="el-GR" dirty="0"/>
              <a:t>, ποδοσφαιρικός σύλλογος της πόλης, ο οποίος τη δεκαετία του '80 είχε και γυναικείο τμήμα ποδοσφαίρου.</a:t>
            </a:r>
          </a:p>
          <a:p>
            <a:pPr marL="0" indent="0">
              <a:buNone/>
            </a:pPr>
            <a:endParaRPr lang="el-GR" dirty="0" smtClean="0"/>
          </a:p>
          <a:p>
            <a:pPr marL="0" indent="0">
              <a:buNone/>
            </a:pPr>
            <a:r>
              <a:rPr lang="el-GR" dirty="0" smtClean="0">
                <a:solidFill>
                  <a:schemeClr val="accent6">
                    <a:lumMod val="75000"/>
                  </a:schemeClr>
                </a:solidFill>
              </a:rPr>
              <a:t>Πηγές: 	Δήμος </a:t>
            </a:r>
            <a:r>
              <a:rPr lang="el-GR" dirty="0" err="1" smtClean="0">
                <a:solidFill>
                  <a:schemeClr val="accent6">
                    <a:lumMod val="75000"/>
                  </a:schemeClr>
                </a:solidFill>
              </a:rPr>
              <a:t>Πατρέων</a:t>
            </a:r>
            <a:endParaRPr lang="el-GR" dirty="0" smtClean="0">
              <a:solidFill>
                <a:schemeClr val="accent6">
                  <a:lumMod val="75000"/>
                </a:schemeClr>
              </a:solidFill>
            </a:endParaRPr>
          </a:p>
          <a:p>
            <a:pPr marL="0" indent="0">
              <a:buNone/>
            </a:pPr>
            <a:r>
              <a:rPr lang="el-GR" dirty="0" smtClean="0">
                <a:solidFill>
                  <a:schemeClr val="accent6">
                    <a:lumMod val="75000"/>
                  </a:schemeClr>
                </a:solidFill>
              </a:rPr>
              <a:t>	</a:t>
            </a:r>
            <a:r>
              <a:rPr lang="en-US" dirty="0" smtClean="0">
                <a:solidFill>
                  <a:schemeClr val="accent6">
                    <a:lumMod val="75000"/>
                  </a:schemeClr>
                </a:solidFill>
              </a:rPr>
              <a:t>el.wikipedia.org/wiki/</a:t>
            </a:r>
            <a:r>
              <a:rPr lang="el-GR" dirty="0" err="1" smtClean="0">
                <a:solidFill>
                  <a:schemeClr val="accent6">
                    <a:lumMod val="75000"/>
                  </a:schemeClr>
                </a:solidFill>
              </a:rPr>
              <a:t>Ψηλαλώνια_Πάτρας</a:t>
            </a:r>
            <a:endParaRPr lang="el-GR" dirty="0" smtClean="0">
              <a:solidFill>
                <a:schemeClr val="accent6">
                  <a:lumMod val="75000"/>
                </a:schemeClr>
              </a:solidFill>
            </a:endParaRPr>
          </a:p>
          <a:p>
            <a:pPr marL="0" indent="0">
              <a:buNone/>
            </a:pPr>
            <a:endParaRPr lang="el-GR" dirty="0"/>
          </a:p>
        </p:txBody>
      </p:sp>
      <p:sp>
        <p:nvSpPr>
          <p:cNvPr id="4" name="Θέση κειμένου 3"/>
          <p:cNvSpPr>
            <a:spLocks noGrp="1"/>
          </p:cNvSpPr>
          <p:nvPr>
            <p:ph type="body" sz="half" idx="2"/>
          </p:nvPr>
        </p:nvSpPr>
        <p:spPr/>
        <p:txBody>
          <a:bodyPr/>
          <a:lstStyle/>
          <a:p>
            <a:endParaRPr lang="el-GR"/>
          </a:p>
        </p:txBody>
      </p:sp>
    </p:spTree>
    <p:extLst>
      <p:ext uri="{BB962C8B-B14F-4D97-AF65-F5344CB8AC3E}">
        <p14:creationId xmlns:p14="http://schemas.microsoft.com/office/powerpoint/2010/main" val="352548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p:txBody>
          <a:bodyPr/>
          <a:lstStyle/>
          <a:p>
            <a:r>
              <a:rPr lang="el-GR" dirty="0" smtClean="0"/>
              <a:t>Παλαιών Πατρών Γερμανός</a:t>
            </a:r>
            <a:endParaRPr lang="el-GR" dirty="0"/>
          </a:p>
        </p:txBody>
      </p:sp>
      <p:pic>
        <p:nvPicPr>
          <p:cNvPr id="2050" name="Picture 2" descr="http://cityguru.gr/main/wp-content/uploads/2014/10/cityguru_pshlaalonia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798" y="712694"/>
            <a:ext cx="7799295" cy="5593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59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17</TotalTime>
  <Words>364</Words>
  <Application>Microsoft Office PowerPoint</Application>
  <PresentationFormat>Ευρεία οθόνη</PresentationFormat>
  <Paragraphs>18</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Arial</vt:lpstr>
      <vt:lpstr>Century Gothic</vt:lpstr>
      <vt:lpstr>Garamond</vt:lpstr>
      <vt:lpstr>Savon</vt:lpstr>
      <vt:lpstr>Υψηλά Αλώνια (Ψηλαλώνια)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Υψηλά Αλώνια (Ψηλαλώνια) </dc:title>
  <dc:creator>Χρύσα Καλούδη</dc:creator>
  <cp:lastModifiedBy>Χρύσα Καλούδη</cp:lastModifiedBy>
  <cp:revision>3</cp:revision>
  <dcterms:created xsi:type="dcterms:W3CDTF">2016-02-15T19:32:43Z</dcterms:created>
  <dcterms:modified xsi:type="dcterms:W3CDTF">2016-02-15T19:49:47Z</dcterms:modified>
</cp:coreProperties>
</file>