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4" r:id="rId4"/>
    <p:sldId id="258" r:id="rId5"/>
    <p:sldId id="261" r:id="rId6"/>
    <p:sldId id="262" r:id="rId7"/>
    <p:sldId id="263" r:id="rId8"/>
    <p:sldId id="265" r:id="rId9"/>
    <p:sldId id="27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68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95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17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45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40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08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11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04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4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84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27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75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3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42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7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78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41EB2D-37BD-4C6C-AE92-20FECFA9106F}" type="datetimeFigureOut">
              <a:rPr lang="el-GR" smtClean="0"/>
              <a:pPr/>
              <a:t>1/4/2015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064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256470"/>
            <a:ext cx="6228184" cy="1556744"/>
          </a:xfrm>
        </p:spPr>
        <p:txBody>
          <a:bodyPr/>
          <a:lstStyle/>
          <a:p>
            <a:r>
              <a:rPr lang="el-GR" dirty="0" smtClean="0">
                <a:latin typeface="Comic Sans MS" pitchFamily="66" charset="0"/>
                <a:ea typeface="Batang" pitchFamily="18" charset="-127"/>
              </a:rPr>
              <a:t>ΠΑΓΚΟΣΜΙΑ ΗΜΕΡΑ ΠΑΙΔΙΚΟΥ ΒΙΒΛΙΟΥ</a:t>
            </a:r>
            <a:endParaRPr lang="el-GR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59632" y="5743361"/>
            <a:ext cx="2919042" cy="696584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  <a:ea typeface="Batang" pitchFamily="18" charset="-127"/>
              </a:rPr>
              <a:t>2 Απριλίου</a:t>
            </a:r>
            <a:endParaRPr lang="el-GR" sz="2800" dirty="0">
              <a:solidFill>
                <a:schemeClr val="tx1"/>
              </a:solidFill>
              <a:latin typeface="Candara" panose="020E0502030303020204" pitchFamily="34" charset="0"/>
              <a:ea typeface="Batang" pitchFamily="18" charset="-127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300192" y="610504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ndara" panose="020E0502030303020204" pitchFamily="34" charset="0"/>
              </a:rPr>
              <a:t>Καλούδη </a:t>
            </a:r>
            <a:r>
              <a:rPr lang="el-GR" b="1" dirty="0" smtClean="0">
                <a:latin typeface="Candara" panose="020E0502030303020204" pitchFamily="34" charset="0"/>
              </a:rPr>
              <a:t>Χρύσα</a:t>
            </a:r>
            <a:endParaRPr lang="el-GR" b="1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https://pappanna.files.wordpress.com/2015/03/10378124_782360341843164_3817656233518628143_n-1.jpg?w=213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07" y="1813214"/>
            <a:ext cx="2681490" cy="37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141569" y="6139086"/>
            <a:ext cx="5724128" cy="696584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  <a:ea typeface="Batang" pitchFamily="18" charset="-127"/>
              </a:rPr>
              <a:t>2 Απριλίου 1805 – 4 Αυγούστου 1875</a:t>
            </a:r>
            <a:endParaRPr lang="el-GR" sz="2800" dirty="0">
              <a:solidFill>
                <a:schemeClr val="tx1"/>
              </a:solidFill>
              <a:latin typeface="Candara" panose="020E0502030303020204" pitchFamily="34" charset="0"/>
              <a:ea typeface="Batang" pitchFamily="18" charset="-127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332656"/>
            <a:ext cx="6444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 smtClean="0">
                <a:latin typeface="Candara" panose="020E0502030303020204" pitchFamily="34" charset="0"/>
              </a:rPr>
              <a:t>Στις 2 Απριλίου, ημέρα γέννησης του μεγάλου παραμυθά Χανς Κρίστιαν Άντερσεν, εορτάζεται η Παγκόσμια Ημέρα Παιδικού Βιβλίου. </a:t>
            </a:r>
            <a:endParaRPr lang="el-GR" sz="2200" dirty="0">
              <a:latin typeface="Candara" panose="020E0502030303020204" pitchFamily="34" charset="0"/>
            </a:endParaRPr>
          </a:p>
        </p:txBody>
      </p:sp>
      <p:sp>
        <p:nvSpPr>
          <p:cNvPr id="1026" name="AutoShape 2" descr="data:image/jpeg;base64,/9j/4AAQSkZJRgABAQAAAQABAAD/2wCEAAkGBhQSERQUExIVFBQVGBgYFxgYGBgbFRgYGhcYGBYYGhcYGyYfGhojGhoXHy8gJCcpLCwsFx4xNTAqNSYrLCkBCQoKDgwOGg8PFCkcHBwsKSkpKSkpKSkpKSwsKSkpKSkpKSksKSkpKSkpLCwpKSwpLCkpKSksKSkpKSksKSkpKf/AABEIAO0A1QMBIgACEQEDEQH/xAAcAAABBQEBAQAAAAAAAAAAAAACAAEDBAUGBwj/xAA6EAABAwICBwcDAwMEAwEAAAABAAIRAyExQQQSUWFxgfAFBpGhscHREyLhBzLxI0JSFGJysjNTghX/xAAZAQADAQEBAAAAAAAAAAAAAAAAAQIDBQT/xAAiEQEBAAIDAQEAAgMBAAAAAAAAAQIRAyExEkEiUQQycRP/2gAMAwEAAhEDEQA/APOQcE+SFoRdfPW5Y1qdoThCDPX5SO1ID9PVM11rdHbxSnd1mkL9eCoG66KF3XUpyeCQCAYu665JboSCF6kFO5OgNVCKosjQSAjgjB6/lRsfnHXipA89eKAkaOuuSDWjy2+6Zrk5da21Iwgp5SDiU0IIThugJA7kJaMkYxhSYgY3op6shDrYBIVN3XJASk/OXJJpQ6944bfdIPTMTHcd3qEj1P5QhyfWuUJIcQOKdMXbT7ynT0FNrkWtZRop3KqDgouKEYIikD5pIXJEqgUIHv1RKnpUpOMDPrwHMKvVpEugN1rxuG5IIX6VsnLEX/Kj+pIuevBWdE7N1ny4gNEzlhsnrjghquYDABIFpwFsIPvCe5vUGr+qbgSMfC9upS1D/ifDd8QtjQOzWPBcXRszjG1hw2YK5V0Cnq/Y9tpuQ4ONxtEbuSzvNjLpc4rXNCoRtHNSN0ojM+eC1aPZznCA2XAb5HMeij0rsQiJa5twDM2sJOGGKqcmNL/zyinS00TBMb9itOv1uVCvRh0c8eeCLR6kWyVWb7iF/UKWpfZ+ELTijaeuuXiszCEZ5pAcUnR/PXBALJIBI/wmBQEox4JAddBCxFj5+idByep6zTEJ2vx4fi3NIlIGOWCSY3SQFSUcxjzUbQiAtCsCAyTiEIMpggqlcUJKTgjoXdB8PGPNM0dBs1B9waIuTlJN9qf6+oRF/tOWBMxzz3SE+nABxPEW843Zct6eloRDdY2n9tpM42HvvzCVs/VyfkU3VSQTJEnLDhHitXsTsl1Q6zaesMgRmMzJjgm7Koh9SmxklxJ3gYXIEyJK9W7vd3xRpta46zgBedgGyN/gFhzcvxOmvFx/V7c7oXdF7wfqmZ/tH7RhA3+S2NG7qU2xblAjJdNToAbAihc652+17pjIzdH7Ma0CGgRhYWQ1dCBERIWmWqF7EvpWtuD7wd1KbwXasERBGWHl8rg+0uyjTmATAl27fww8V7Tp1DWnz68FwHeDQjrGwtOeIOXqvVwc1l1Xn5uGWbcnQki5v4nny9FLE9byq1Sg5j4Jva87WyDPDHeSpaNWRBx6jFe3KfrnrGqmT68kScPRCL5KQRCTmx11dEGJkwduSkYd08uSiDc0QEpgTfn5CYBHq38p2fhCRj5bPykZGM7pJOHHySSDOBUk9ZeqElIK0JGnxTtIUacO6hBne66PRhcxjGEbATHkFA98Y38NyFlVxMjlAztBEbgSrNZoaPrOEi5x25k25LQ0d5LY1jqvBkAAvIBIsYJEwZ2ATfA0qOmElswCTOsQbHMHaIvzMCyWh6ebiYgBo/4lxLvaTvWdlrbGx2vcbs4E62q0SJBAsAHWEmbm5OdgvRaC4nuVppe0lrRqyRc3AbOrhkV21F65nLbcu3v48Z89LLmKJSEKF0jxWdi5CeotVTTtChrVAL4JaOK9enK4/t2mGyTjlfID5XR6V23Ta4NLxJOCxe82jfVpkgXF4GO04Xwy3q+P0Z+PN9ObNybgbsQLciYHAlV2Gbg/d1ktPSNDmmIJJcf23sMy4kch+Vns1pcb/bM7hPyV1cb05WU7Gw2B2gZ9XRtCjoutClaFNQcOHRTx1f3QkGUQcgjtNxOCYcd6cJDr5QZ2Y+O2UpNuoTbuvFP1h8oByIjfv3DekhJ6w9UkGpBLVTwnarRA6pS68IhGR111ZCBfl8ICGuLfM8FC54IxPDerQYNYSJGycct0HNHpWiMbJAgZDEiIx5Hy3K9qQlhbE4TjvBE+ql7RpsFUx/tkNsMIdGy4d4oq/aodSa0gSywjAnAkjhGCr0nGZDiML4QTmp79quvI9C7gaES81CC1kCJuTF9QYCBYmRlFrr0Gm4BcX3SoPe76jgBqhrRYmREm5MbMBiF1OkVNVp64byZXI5bvKupx4/xkSaZ22KbZInZeJ3yct6paP3iFUnVGGc433rP07RWOa51cveWtksaSABH9zpG3MgbiqvdztGk4AU6TqTCYbrARhO21gcbWCPm3HbX+Mut9usbpf2yclzPaPazqhc1g1oBsDiRjddG1gBgwuc7L0dzKlZuYJDdjgTLDhhqnyKj8GPrOPYukBuu99Ng2Q48iZifFWNEc8sdrNDos7VmMJn8q53k7Bp6SacRLHSSRJOGLiZjdMKh2V2IWPf8ATe40w2CCZ1j/AH2Nhy2LXrXVK232OJ7a0jUqOaJEYCcQcQVlVKn2w1wM3JjnHAcF1XfDseawcLCBy3rlXaG5piL7eU4hdDisuLmc01lVrR9ELReJ2c81IB11xUrnGBfK+OzcoilbtgHV3JAonGyYDNAFyTQk09bE7QY3ddcgmAkY53TBqkhINTMx3+3unTuERv6tdJLYZ03Rh1vRN+EzevhaMxa0pmjOLDoehTlvsha3wCQpPE2Ispalf9pzaB5SI8CQg1euigc3y54yqOJNO0EC7QTYSeIB2bCOrKKnTkA5mbbFLruiMcMYEgDG9phXuztGDw6Gy4Aum9ovbaRAyvJUZX5nbfjw+709N7p3oMN7tb/1aT6rdGhzfZcEgEjhOBylYndOoBSDDaJA4Cw64ro6FSOtq5WX+zpyWKYotpggNMGZzmcZnHFURo8FoYzVEnAAHYYAGEbfPBb7qIdietqAUA3il+Huf12oVZGONvZY/bDizVqgwW2P+5pxB55rYrC6pafSDqZG2Qsp61ngNFc2o2W3bstPktGhQAHlh+Fznd2uRLDO7fFit59WArnScptyPfQWMXxn3XEOfOqQMRGd8cbrsu89cu1huInmuTrGDawFr33n16he7i8eL/JkgCOrJibJTu68Ep3Rz+Vs54NRO7DknCI7BCYJJuCTWH+Uhbh1uQcE75KV7dbvyk7C3Wz2RRuzn29kGa46/CSYs2AHiknsM0NSaEzuvJO23ULRmKOvZOkMOuskMnHZ16pAQS+ELjvvx/PUIoVQyIxyxwXU9z3tedR5OsDLThY2cQReQYd47FygO9WNFruY4ObYtgg7CFnyY/U024eW8eW3qegaM6m1xJEtcQABH24EXwIIF9nlraLp2sFg92O8ra7SHkCoMWm8tGBE3gXteEegdpNqOe1huxxm+RiIOzLiubyYWV1pnjl3HUNrpfXi6z6dbap2EGDzWUCt2jp4pgufMDYCT4BZ1TvNT+mSQ5sZOa5jjItZ0WW3UIWf2l2ZTrMhzQ4el7QnJP0938ed6P27WLtfVkB5dGBjPcCdl16AdPDqesDv5cFz7u7baLgdaQN9xsBy/lWxXhsg2uIvvWmerek47x9c33g0o3IEnZe99y5EdquLjrHHMLp+8Z/bz/6mPOFgd6KbRW1gf3spVDl9z2Nc72Nv8l0OCS4ub/k5X6WadScDPUW3KQZSsfQtMh0E2WnrYKspp55djEenNGB0FGXSJRA364KDFqxt65oPfnuRiJ62IA3fy6CYE1+dser+CT+afL2HghdtCBsQOwJJBszfDz80kGywfT+ETBPBIevXXFOwrSsyB55BCCJRlDrIgPCTdqZpCfqckwRzTghMAicd3XWSAvdmUQ+rTaROs4NxvJtO3E5bF0HZb36PpDSRZxOyCx15HiLZbljd1mTpdDfUYPE6vuvRNI7vmuIaIewAsk3m8DiSAOIG1efl/p6eG/rRaARIuCpabYWH2FpzmgU6m8A3AnENv6fK33iQufZqujMtxT011UNmmGHGziR6A7ll1jpD/wC5rSBtcI4AEXW8GWVPStAJuInIpeNsMpPY5XtPs5rRNSoS4yIEhsec8ZRU639FrRYNkRAjPjvUmnd3Kj3Ey4nabjxkINJ0UUGtDv7ZJnqM1rrcRyZT8mmO7s86RXbSaf3kMEYjWcJdhkIPJc53qrUjptQU/wDxMd9Jk/40x9MeMTO8L0LQNA/0mh19PeJeGEUm4w+o76YdJ3mN4B228iLpI6810uDHUcfmy3UupBwjdj0VoaDWJGqf7R5Ye6qlluPXJDozy07x8grSzcZ+NpvWKNrVDorgRIPqrAbmd2fBYGWp5JAXzReHXA70E7fRAPqeiEBSavpz3oXM622QEbn7pSUmt1/KZGwziMEcRa2PNMG9enqktKk7ggInBSt3oNXgiAOtHmnBzlCUQTBsCjYJ64IC1O1sGxw3oCai4ggzBEEHZFxwXrncvvdTruDajtXSYh2A17Xc3/fmRwO1eO1HQJ3KGhXcxweCQ4GcT0Vnlh9NMMvl7xV7JbruBAxN4wOsSDGy4PJUK9Spo8h4LmCbtBOrq3IdAmNXB151bwVzXdH9SS/+lpP3PaIFUmJEjEgZSMRz2eh14Oq7VAMXuDrNmxEWMXNibSvHnxavb38fLLIx6HajH/tcDgctgM+BCnNcLF7V7rCdegSx8HMmZH2ifLgVkUezO0XPFOmG1DLdaTcAgXkWth4wFGOH1fWuWXy6LS+1wJH87sFhN0V2lVabIEPcWgmcRcneGjZwst/Rv020hw/rVwIxDcCYbMkQcZzy4BbHZXdZuia1Wo9p1W6rIENpsnWe87SbzsAtsG2PFZ2w5OaWajhf1f7SbSoUNCpm0Co/D9rW6lMHidZx4BeVDHDw2rW73dtHS9KrV5Oq9x1AcmC1MR/xA8SszR2ieXXNdHGax052V3ksM8M56KgFImY5bbm3W9W2YckDWWI2CY/nNRKuwGj1XMw94PUrWo1pFlm6lvHD+EeiVSw7Rs9x4qcpsaarkxCOiJ4eW1H9P0HtN1kASZCfl1eLJy2Out6W+fnM70EjMz1vSUpqRkT5eySDZQNx1s65JNQE8UmustEJdZDihiyQKAUeCdpTPEJEq9g5KEP39TKHWUdV0DjZAJ9UTczGWXkgfUJtA45qPVOaiqZAZ2T0LRUqpBBB1TiDsxXY9kfqfUo0xTfTbVA/bdzSJmwgRG6JGRyXE1Y1iBlZJpjHCY38k7jL6UyuPjuav6tV76jGNE/aXAuc0ZC5jfh4rN0bv9pjHa7dMqgnH7jqi+TZjPABc05gwBtt8rqIHr8pTjxnkO8mV9r2Duz+uTmltPTG6zcDVaBrDaXNaPuFsoPFS/qT+qdN1H6Gh1Q81WkPe2dVrDYtuB97vuB2A7XW8aaEdVkC4In0N0/ibL6ujOqqXR2yCVWV2i2G9ZqsvBj6tNjV3RHumby64KNyeOvNZNRT16JnfykULsJmMPHJATUNLczAyPkbrwtPR9Oa69wYwz471hNfc2902B9NqLhKnbpnRt8PLxQC4J66xWZonaU2dG48vytAOxWVxsPYnO48j8lJO0E9H4SSNkEqQCcI4CfhC12Scndzv89XWjMjsS1k2ta6fW2dYJARiSgTl3XmkX2HBXAjJUBOs6csNyKpVkW2p6Vm36KrwRG79waL+WxRtu+crnwxT0XYk4nrHyTMEteSMvXkmVpdndmur1WU2CXvdAF888MIk8l2f6id226FR0aiBaXukgaznR9xNp/xMTsGUrpv0Y7nwx2mVGiX/ZRnJuD3idv7eAdtWj+tPY5forKuP06onc2oA3LY6L7Xqbf5Lk/i8M1f5Say8bVaqUcLRf8AlWdJ7Pk61MEwJcIs3ZwnCPBabZ6VtH0X7vuEtHGDjEbphBp7iTjMdYZK3RpwPNUa9ylPTvUDQaS7arwbngYHWCi0GnIcfDlf4U4NlOV3V4zpE8SiAIGHUJOUjMsFKib16oK1TLFFUcq5bj1KcKmAnrilUxTtmEQZ8qtkk0bRi+0xjtiw3A52wzTM0pzcDhhw5oSYgg9ckDje3DqUa2Va+jdqNLfuscNyZYpCdT8Qtr5CUXPh4JfhJreSQSNE5fKdpjFRtZcZKR49Pz7KQEnrw/Kh0gE2HXmppy68kMxfj6K4FUjLPdBTaS+3HanAgniq1d0nEEBXBfBkjUAGJ6I8PQKwWf0znf0Hyq0SQLfytfR9G130mR+6q0Rhi4D3RSfR/d3s0UtFoUpgU6LAbZ6oB858UPerssaVotWjN6jS0HIO/c3kHNaeS1WUpmLAGBwGHqjqM5T14rLTV4n2P+kdQD62nPFNjZP0w4FxAu4uddrG2xuYnBc93n7xt0h4p0W/T0WkTqNaID8QKjhtgwJkwTJJJK7L9Ye+kzoVF0mxrkTAH9tPfOJ3ADaF5dSpwLlVO+6j/hfCz6vJXnsi05Y7o2KkynLwJ34qyva3Tpw0CQPk4oKbspxuLKZ7MOuGfBVXtwURaYzG3mdmxD9SIt5ota05qNlLBASEmCQcYz3Ee6hqWjj7qyWxBEfngqtX9wThVYc2LcVELk24KVsYuQl3IeqIaPV5YdcEDmck9R+zPqyh1dt1cTThySY3STJpOPP+PkIWu6/KT3XPXHzlMsQlG752IS5DsSegHD0qx+3ghGO1DWdlvVQBAgW2Km8+CsOfJMZBVXuVwqn0O7wMiV0fYDQ7S9GB/wDbSIx/91P2C5zs8S8Z8ty6zurSnT9D31mYf7SHEeinM8X0hSGC5/v73qboGiurGC8/bSbk55BiR/iP3HcN62NLrubTlkF0NixIu4CYBvjK+df1N73O03SiA4/Ro/ZTGUj977WlxnlqqJ3dLvU25w6YX1DUe7We8kuLs3Ou4nmrTWCVlsqQROSv09JnktLGcpVn2Ph6/A8VFogxPghrvgET1KkpWAU056T3eGfEqNxnMJyE2GX8JKNTcB1+FLScD/I+FE4gg9dYqN1ME3MC2W5MLj3hQ0YLicolC/QrEh0/ycPJFQpkTyn2R1odicMCcsBfzTClJ+4jDhxxTuEHCT5SmfRkjWuTgAiU0NV0m154INXcrVSoA2IufLcqjqhywVRF6SNByySUJO9JVottIt2cVGCev5TuCRCxMU2QnBItt11tTNQBckL2/KIIKo5evirgiGi2x8PNVa2KvUHWNs1QrOuqicvErKpDTBiTjngc/BdB3CeR2johkgGq3ztvxWBoUGWG84bQclvdxah//S0UEQRVb5SRHNLLwY+vbv1P71f6TQamqdWpWH0qUYjWB13f/LJvtLV83a+71XX/AKm96P8AV6W7VdNKl/TZsMfvf/8ATv8AqFxoulhOtnle0mvGHoPhS0q+rgLmPZV2CbdYjrkp6QEg52V1JTJ+6SZ5K5rm3VlWoi/AKeFnk0xJj9nsk4GfW10DrT17I6bpBjEC/iLpGbWnqyiqQndV3X3fCr1nXTkK1Z0WvBN7bBlvjynJTNbY/wDK+235tzVKk2xO7DgR1yU9M/bhj18p2DGpzu88utiZxg7Nu1J9OGmDf1Meqg+4m48fykrZ6rJ4+qZ2jQL/AAnqMIbJO5Vg5VE0n2xHikhcUlSNtPW3bUimDY3pm48491lVCAQnrrwRatpSqDryRAcDkhcDxn8eKNuARUGhwccIw5z8JnFeInI7OsJWfWxV+q2MFTfTuefoT7K8U5+HbTgBwmRjPt4FXqenfTe2syNcB3JxBbPETI3hU+zzJI4+59k2mMh5jBH6nekD3HrghKUJFqoJKDtUzuPK0e88kwdGeP8AHymAseXuhAtKA0aJsDAkgHy+VID1kkyl9o3Aen4SZt3T6LG+tZ4ZzbX6t+FCyx4289x3KWpYTuKjAmfztThUFd0YHrYq4uYCesblFQbF1fkR6ncIacd3ripqFIwPLHZ14ofp62qNpUzhstCi1pIF9WRYWQ126v5g+AUhaiLZ8/CSYxwuUpVaUXGbnFR6qOs2I4T5lA6y0kZ/pwkgk7Ul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jpeg;base64,/9j/4AAQSkZJRgABAQAAAQABAAD/2wCEAAkGBhQSERQUExIVFBQVGBgYFxgYGBgbFRgYGhcYGBYYGhcYGyYfGhojGhoXHy8gJCcpLCwsFx4xNTAqNSYrLCkBCQoKDgwOGg8PFCkcHBwsKSkpKSkpKSkpKSwsKSkpKSkpKSksKSkpKSkpLCwpKSwpLCkpKSksKSkpKSksKSkpKf/AABEIAO0A1QMBIgACEQEDEQH/xAAcAAABBQEBAQAAAAAAAAAAAAACAAEDBAUGBwj/xAA6EAABAwICBwcDAwMEAwEAAAABAAIRAyExQQQSUWFxgfAFBpGhscHREyLhBzLxI0JSFGJysjNTghX/xAAZAQADAQEBAAAAAAAAAAAAAAAAAQIDBQT/xAAiEQEBAAIDAQEAAgMBAAAAAAAAAQIRAyExEkEiUQQycRP/2gAMAwEAAhEDEQA/APOQcE+SFoRdfPW5Y1qdoThCDPX5SO1ID9PVM11rdHbxSnd1mkL9eCoG66KF3XUpyeCQCAYu665JboSCF6kFO5OgNVCKosjQSAjgjB6/lRsfnHXipA89eKAkaOuuSDWjy2+6Zrk5da21Iwgp5SDiU0IIThugJA7kJaMkYxhSYgY3op6shDrYBIVN3XJASk/OXJJpQ6944bfdIPTMTHcd3qEj1P5QhyfWuUJIcQOKdMXbT7ynT0FNrkWtZRop3KqDgouKEYIikD5pIXJEqgUIHv1RKnpUpOMDPrwHMKvVpEugN1rxuG5IIX6VsnLEX/Kj+pIuevBWdE7N1ny4gNEzlhsnrjghquYDABIFpwFsIPvCe5vUGr+qbgSMfC9upS1D/ifDd8QtjQOzWPBcXRszjG1hw2YK5V0Cnq/Y9tpuQ4ONxtEbuSzvNjLpc4rXNCoRtHNSN0ojM+eC1aPZznCA2XAb5HMeij0rsQiJa5twDM2sJOGGKqcmNL/zyinS00TBMb9itOv1uVCvRh0c8eeCLR6kWyVWb7iF/UKWpfZ+ELTijaeuuXiszCEZ5pAcUnR/PXBALJIBI/wmBQEox4JAddBCxFj5+idByep6zTEJ2vx4fi3NIlIGOWCSY3SQFSUcxjzUbQiAtCsCAyTiEIMpggqlcUJKTgjoXdB8PGPNM0dBs1B9waIuTlJN9qf6+oRF/tOWBMxzz3SE+nABxPEW843Zct6eloRDdY2n9tpM42HvvzCVs/VyfkU3VSQTJEnLDhHitXsTsl1Q6zaesMgRmMzJjgm7Koh9SmxklxJ3gYXIEyJK9W7vd3xRpta46zgBedgGyN/gFhzcvxOmvFx/V7c7oXdF7wfqmZ/tH7RhA3+S2NG7qU2xblAjJdNToAbAihc652+17pjIzdH7Ma0CGgRhYWQ1dCBERIWmWqF7EvpWtuD7wd1KbwXasERBGWHl8rg+0uyjTmATAl27fww8V7Tp1DWnz68FwHeDQjrGwtOeIOXqvVwc1l1Xn5uGWbcnQki5v4nny9FLE9byq1Sg5j4Jva87WyDPDHeSpaNWRBx6jFe3KfrnrGqmT68kScPRCL5KQRCTmx11dEGJkwduSkYd08uSiDc0QEpgTfn5CYBHq38p2fhCRj5bPykZGM7pJOHHySSDOBUk9ZeqElIK0JGnxTtIUacO6hBne66PRhcxjGEbATHkFA98Y38NyFlVxMjlAztBEbgSrNZoaPrOEi5x25k25LQ0d5LY1jqvBkAAvIBIsYJEwZ2ATfA0qOmElswCTOsQbHMHaIvzMCyWh6ebiYgBo/4lxLvaTvWdlrbGx2vcbs4E62q0SJBAsAHWEmbm5OdgvRaC4nuVppe0lrRqyRc3AbOrhkV21F65nLbcu3v48Z89LLmKJSEKF0jxWdi5CeotVTTtChrVAL4JaOK9enK4/t2mGyTjlfID5XR6V23Ta4NLxJOCxe82jfVpkgXF4GO04Xwy3q+P0Z+PN9ObNybgbsQLciYHAlV2Gbg/d1ktPSNDmmIJJcf23sMy4kch+Vns1pcb/bM7hPyV1cb05WU7Gw2B2gZ9XRtCjoutClaFNQcOHRTx1f3QkGUQcgjtNxOCYcd6cJDr5QZ2Y+O2UpNuoTbuvFP1h8oByIjfv3DekhJ6w9UkGpBLVTwnarRA6pS68IhGR111ZCBfl8ICGuLfM8FC54IxPDerQYNYSJGycct0HNHpWiMbJAgZDEiIx5Hy3K9qQlhbE4TjvBE+ql7RpsFUx/tkNsMIdGy4d4oq/aodSa0gSywjAnAkjhGCr0nGZDiML4QTmp79quvI9C7gaES81CC1kCJuTF9QYCBYmRlFrr0Gm4BcX3SoPe76jgBqhrRYmREm5MbMBiF1OkVNVp64byZXI5bvKupx4/xkSaZ22KbZInZeJ3yct6paP3iFUnVGGc433rP07RWOa51cveWtksaSABH9zpG3MgbiqvdztGk4AU6TqTCYbrARhO21gcbWCPm3HbX+Mut9usbpf2yclzPaPazqhc1g1oBsDiRjddG1gBgwuc7L0dzKlZuYJDdjgTLDhhqnyKj8GPrOPYukBuu99Ng2Q48iZifFWNEc8sdrNDos7VmMJn8q53k7Bp6SacRLHSSRJOGLiZjdMKh2V2IWPf8ATe40w2CCZ1j/AH2Nhy2LXrXVK232OJ7a0jUqOaJEYCcQcQVlVKn2w1wM3JjnHAcF1XfDseawcLCBy3rlXaG5piL7eU4hdDisuLmc01lVrR9ELReJ2c81IB11xUrnGBfK+OzcoilbtgHV3JAonGyYDNAFyTQk09bE7QY3ddcgmAkY53TBqkhINTMx3+3unTuERv6tdJLYZ03Rh1vRN+EzevhaMxa0pmjOLDoehTlvsha3wCQpPE2Ispalf9pzaB5SI8CQg1euigc3y54yqOJNO0EC7QTYSeIB2bCOrKKnTkA5mbbFLruiMcMYEgDG9phXuztGDw6Gy4Aum9ovbaRAyvJUZX5nbfjw+709N7p3oMN7tb/1aT6rdGhzfZcEgEjhOBylYndOoBSDDaJA4Cw64ro6FSOtq5WX+zpyWKYotpggNMGZzmcZnHFURo8FoYzVEnAAHYYAGEbfPBb7qIdietqAUA3il+Huf12oVZGONvZY/bDizVqgwW2P+5pxB55rYrC6pafSDqZG2Qsp61ngNFc2o2W3bstPktGhQAHlh+Fznd2uRLDO7fFit59WArnScptyPfQWMXxn3XEOfOqQMRGd8cbrsu89cu1huInmuTrGDawFr33n16he7i8eL/JkgCOrJibJTu68Ep3Rz+Vs54NRO7DknCI7BCYJJuCTWH+Uhbh1uQcE75KV7dbvyk7C3Wz2RRuzn29kGa46/CSYs2AHiknsM0NSaEzuvJO23ULRmKOvZOkMOuskMnHZ16pAQS+ELjvvx/PUIoVQyIxyxwXU9z3tedR5OsDLThY2cQReQYd47FygO9WNFruY4ObYtgg7CFnyY/U024eW8eW3qegaM6m1xJEtcQABH24EXwIIF9nlraLp2sFg92O8ra7SHkCoMWm8tGBE3gXteEegdpNqOe1huxxm+RiIOzLiubyYWV1pnjl3HUNrpfXi6z6dbap2EGDzWUCt2jp4pgufMDYCT4BZ1TvNT+mSQ5sZOa5jjItZ0WW3UIWf2l2ZTrMhzQ4el7QnJP0938ed6P27WLtfVkB5dGBjPcCdl16AdPDqesDv5cFz7u7baLgdaQN9xsBy/lWxXhsg2uIvvWmerek47x9c33g0o3IEnZe99y5EdquLjrHHMLp+8Z/bz/6mPOFgd6KbRW1gf3spVDl9z2Nc72Nv8l0OCS4ub/k5X6WadScDPUW3KQZSsfQtMh0E2WnrYKspp55djEenNGB0FGXSJRA364KDFqxt65oPfnuRiJ62IA3fy6CYE1+dser+CT+afL2HghdtCBsQOwJJBszfDz80kGywfT+ETBPBIevXXFOwrSsyB55BCCJRlDrIgPCTdqZpCfqckwRzTghMAicd3XWSAvdmUQ+rTaROs4NxvJtO3E5bF0HZb36PpDSRZxOyCx15HiLZbljd1mTpdDfUYPE6vuvRNI7vmuIaIewAsk3m8DiSAOIG1efl/p6eG/rRaARIuCpabYWH2FpzmgU6m8A3AnENv6fK33iQufZqujMtxT011UNmmGHGziR6A7ll1jpD/wC5rSBtcI4AEXW8GWVPStAJuInIpeNsMpPY5XtPs5rRNSoS4yIEhsec8ZRU639FrRYNkRAjPjvUmnd3Kj3Ey4nabjxkINJ0UUGtDv7ZJnqM1rrcRyZT8mmO7s86RXbSaf3kMEYjWcJdhkIPJc53qrUjptQU/wDxMd9Jk/40x9MeMTO8L0LQNA/0mh19PeJeGEUm4w+o76YdJ3mN4B228iLpI6810uDHUcfmy3UupBwjdj0VoaDWJGqf7R5Ye6qlluPXJDozy07x8grSzcZ+NpvWKNrVDorgRIPqrAbmd2fBYGWp5JAXzReHXA70E7fRAPqeiEBSavpz3oXM622QEbn7pSUmt1/KZGwziMEcRa2PNMG9enqktKk7ggInBSt3oNXgiAOtHmnBzlCUQTBsCjYJ64IC1O1sGxw3oCai4ggzBEEHZFxwXrncvvdTruDajtXSYh2A17Xc3/fmRwO1eO1HQJ3KGhXcxweCQ4GcT0Vnlh9NMMvl7xV7JbruBAxN4wOsSDGy4PJUK9Spo8h4LmCbtBOrq3IdAmNXB151bwVzXdH9SS/+lpP3PaIFUmJEjEgZSMRz2eh14Oq7VAMXuDrNmxEWMXNibSvHnxavb38fLLIx6HajH/tcDgctgM+BCnNcLF7V7rCdegSx8HMmZH2ifLgVkUezO0XPFOmG1DLdaTcAgXkWth4wFGOH1fWuWXy6LS+1wJH87sFhN0V2lVabIEPcWgmcRcneGjZwst/Rv020hw/rVwIxDcCYbMkQcZzy4BbHZXdZuia1Wo9p1W6rIENpsnWe87SbzsAtsG2PFZ2w5OaWajhf1f7SbSoUNCpm0Co/D9rW6lMHidZx4BeVDHDw2rW73dtHS9KrV5Oq9x1AcmC1MR/xA8SszR2ieXXNdHGax052V3ksM8M56KgFImY5bbm3W9W2YckDWWI2CY/nNRKuwGj1XMw94PUrWo1pFlm6lvHD+EeiVSw7Rs9x4qcpsaarkxCOiJ4eW1H9P0HtN1kASZCfl1eLJy2Out6W+fnM70EjMz1vSUpqRkT5eySDZQNx1s65JNQE8UmustEJdZDihiyQKAUeCdpTPEJEq9g5KEP39TKHWUdV0DjZAJ9UTczGWXkgfUJtA45qPVOaiqZAZ2T0LRUqpBBB1TiDsxXY9kfqfUo0xTfTbVA/bdzSJmwgRG6JGRyXE1Y1iBlZJpjHCY38k7jL6UyuPjuav6tV76jGNE/aXAuc0ZC5jfh4rN0bv9pjHa7dMqgnH7jqi+TZjPABc05gwBtt8rqIHr8pTjxnkO8mV9r2Duz+uTmltPTG6zcDVaBrDaXNaPuFsoPFS/qT+qdN1H6Gh1Q81WkPe2dVrDYtuB97vuB2A7XW8aaEdVkC4In0N0/ibL6ujOqqXR2yCVWV2i2G9ZqsvBj6tNjV3RHumby64KNyeOvNZNRT16JnfykULsJmMPHJATUNLczAyPkbrwtPR9Oa69wYwz471hNfc2902B9NqLhKnbpnRt8PLxQC4J66xWZonaU2dG48vytAOxWVxsPYnO48j8lJO0E9H4SSNkEqQCcI4CfhC12Scndzv89XWjMjsS1k2ta6fW2dYJARiSgTl3XmkX2HBXAjJUBOs6csNyKpVkW2p6Vm36KrwRG79waL+WxRtu+crnwxT0XYk4nrHyTMEteSMvXkmVpdndmur1WU2CXvdAF888MIk8l2f6id226FR0aiBaXukgaznR9xNp/xMTsGUrpv0Y7nwx2mVGiX/ZRnJuD3idv7eAdtWj+tPY5forKuP06onc2oA3LY6L7Xqbf5Lk/i8M1f5Say8bVaqUcLRf8AlWdJ7Pk61MEwJcIs3ZwnCPBabZ6VtH0X7vuEtHGDjEbphBp7iTjMdYZK3RpwPNUa9ylPTvUDQaS7arwbngYHWCi0GnIcfDlf4U4NlOV3V4zpE8SiAIGHUJOUjMsFKib16oK1TLFFUcq5bj1KcKmAnrilUxTtmEQZ8qtkk0bRi+0xjtiw3A52wzTM0pzcDhhw5oSYgg9ckDje3DqUa2Va+jdqNLfuscNyZYpCdT8Qtr5CUXPh4JfhJreSQSNE5fKdpjFRtZcZKR49Pz7KQEnrw/Kh0gE2HXmppy68kMxfj6K4FUjLPdBTaS+3HanAgniq1d0nEEBXBfBkjUAGJ6I8PQKwWf0znf0Hyq0SQLfytfR9G130mR+6q0Rhi4D3RSfR/d3s0UtFoUpgU6LAbZ6oB858UPerssaVotWjN6jS0HIO/c3kHNaeS1WUpmLAGBwGHqjqM5T14rLTV4n2P+kdQD62nPFNjZP0w4FxAu4uddrG2xuYnBc93n7xt0h4p0W/T0WkTqNaID8QKjhtgwJkwTJJJK7L9Ye+kzoVF0mxrkTAH9tPfOJ3ADaF5dSpwLlVO+6j/hfCz6vJXnsi05Y7o2KkynLwJ34qyva3Tpw0CQPk4oKbspxuLKZ7MOuGfBVXtwURaYzG3mdmxD9SIt5ota05qNlLBASEmCQcYz3Ee6hqWjj7qyWxBEfngqtX9wThVYc2LcVELk24KVsYuQl3IeqIaPV5YdcEDmck9R+zPqyh1dt1cTThySY3STJpOPP+PkIWu6/KT3XPXHzlMsQlG752IS5DsSegHD0qx+3ghGO1DWdlvVQBAgW2Km8+CsOfJMZBVXuVwqn0O7wMiV0fYDQ7S9GB/wDbSIx/91P2C5zs8S8Z8ty6zurSnT9D31mYf7SHEeinM8X0hSGC5/v73qboGiurGC8/bSbk55BiR/iP3HcN62NLrubTlkF0NixIu4CYBvjK+df1N73O03SiA4/Ro/ZTGUj977WlxnlqqJ3dLvU25w6YX1DUe7We8kuLs3Ou4nmrTWCVlsqQROSv09JnktLGcpVn2Ph6/A8VFogxPghrvgET1KkpWAU056T3eGfEqNxnMJyE2GX8JKNTcB1+FLScD/I+FE4gg9dYqN1ME3MC2W5MLj3hQ0YLicolC/QrEh0/ycPJFQpkTyn2R1odicMCcsBfzTClJ+4jDhxxTuEHCT5SmfRkjWuTgAiU0NV0m154INXcrVSoA2IufLcqjqhywVRF6SNByySUJO9JVottIt2cVGCev5TuCRCxMU2QnBItt11tTNQBckL2/KIIKo5evirgiGi2x8PNVa2KvUHWNs1QrOuqicvErKpDTBiTjngc/BdB3CeR2johkgGq3ztvxWBoUGWG84bQclvdxah//S0UEQRVb5SRHNLLwY+vbv1P71f6TQamqdWpWH0qUYjWB13f/LJvtLV83a+71XX/AKm96P8AV6W7VdNKl/TZsMfvf/8ATv8AqFxoulhOtnle0mvGHoPhS0q+rgLmPZV2CbdYjrkp6QEg52V1JTJ+6SZ5K5rm3VlWoi/AKeFnk0xJj9nsk4GfW10DrT17I6bpBjEC/iLpGbWnqyiqQndV3X3fCr1nXTkK1Z0WvBN7bBlvjynJTNbY/wDK+235tzVKk2xO7DgR1yU9M/bhj18p2DGpzu88utiZxg7Nu1J9OGmDf1Meqg+4m48fykrZ6rJ4+qZ2jQL/AAnqMIbJO5Vg5VE0n2xHikhcUlSNtPW3bUimDY3pm48491lVCAQnrrwRatpSqDryRAcDkhcDxn8eKNuARUGhwccIw5z8JnFeInI7OsJWfWxV+q2MFTfTuefoT7K8U5+HbTgBwmRjPt4FXqenfTe2syNcB3JxBbPETI3hU+zzJI4+59k2mMh5jBH6nekD3HrghKUJFqoJKDtUzuPK0e88kwdGeP8AHymAseXuhAtKA0aJsDAkgHy+VID1kkyl9o3Aen4SZt3T6LG+tZ4ZzbX6t+FCyx4289x3KWpYTuKjAmfztThUFd0YHrYq4uYCesblFQbF1fkR6ncIacd3ripqFIwPLHZ14ofp62qNpUzhstCi1pIF9WRYWQ126v5g+AUhaiLZ8/CSYxwuUpVaUXGbnFR6qOs2I4T5lA6y0kZ/pwkgk7Ul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http://3.bp.blogspot.com/_cXULGoRAsYo/SwrtDBq-wyI/AAAAAAAAA-k/LyFzPwTwu5Q/s400/hans_christian_andersen_digital_col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209" y="1484784"/>
            <a:ext cx="3414849" cy="4242048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0" y="476672"/>
            <a:ext cx="26997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Η μικρή γοργόνα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Τα καινούρια ρούχα του αυτοκράτορα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Οι </a:t>
            </a:r>
            <a:r>
              <a:rPr lang="el-GR" sz="2200" dirty="0" err="1" smtClean="0">
                <a:latin typeface="Candara" panose="020E0502030303020204" pitchFamily="34" charset="0"/>
              </a:rPr>
              <a:t>αγριόκυκνοι</a:t>
            </a:r>
            <a:endParaRPr lang="el-GR" sz="2200" dirty="0" smtClean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Η Βασίλισσα του χιονιού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Η Βασιλοπούλα και το ρεβίθι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Η Τοσοδούλα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Το ασχημόπαπο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Τα κόκκινα παπούτσια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Το κοριτσάκι με τα σπίρτα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andara" panose="020E0502030303020204" pitchFamily="34" charset="0"/>
              </a:rPr>
              <a:t> Το μολυβένιο στρατιωτάκι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46439" y="-28398"/>
            <a:ext cx="6444208" cy="164416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latin typeface="Candara" panose="020E0502030303020204" pitchFamily="34" charset="0"/>
              </a:rPr>
              <a:t>Τα Δέκα δικαιώματα </a:t>
            </a:r>
          </a:p>
          <a:p>
            <a:pPr algn="ctr"/>
            <a:r>
              <a:rPr lang="el-GR" sz="3600" b="1" dirty="0" smtClean="0">
                <a:latin typeface="Candara" panose="020E0502030303020204" pitchFamily="34" charset="0"/>
              </a:rPr>
              <a:t>του Μικρού αναγνώστη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688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979712" y="1241597"/>
            <a:ext cx="92170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200" dirty="0">
                <a:solidFill>
                  <a:prstClr val="white"/>
                </a:solidFill>
                <a:latin typeface="Candara" panose="020E0502030303020204" pitchFamily="34" charset="0"/>
              </a:rPr>
              <a:t>Γιατί το διάβασμα είναι πάνω </a:t>
            </a:r>
            <a:r>
              <a:rPr lang="el-GR" sz="2200" dirty="0" err="1">
                <a:solidFill>
                  <a:prstClr val="white"/>
                </a:solidFill>
                <a:latin typeface="Candara" panose="020E0502030303020204" pitchFamily="34" charset="0"/>
              </a:rPr>
              <a:t>απ΄</a:t>
            </a:r>
            <a:r>
              <a:rPr lang="el-GR" sz="2200" dirty="0">
                <a:solidFill>
                  <a:prstClr val="white"/>
                </a:solidFill>
                <a:latin typeface="Candara" panose="020E0502030303020204" pitchFamily="34" charset="0"/>
              </a:rPr>
              <a:t> όλα ευχαρίστηση!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16830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1547043" cy="23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481736"/>
            <a:ext cx="14659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88840"/>
            <a:ext cx="1530811" cy="234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625752"/>
            <a:ext cx="14794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2060848"/>
            <a:ext cx="1600001" cy="229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5768" y="1916832"/>
            <a:ext cx="2088232" cy="23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583174"/>
            <a:ext cx="1512168" cy="22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4516689"/>
            <a:ext cx="1525074" cy="234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940253" y="188640"/>
            <a:ext cx="5832648" cy="4968552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«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Όπως οι μέλισσες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διαλέγουν το νέκταρ από τα λουλούδια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έτσι και εσείς να διαλέγετε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αυτά που διαβάζετε.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Να κρατάτε τα καλά και τα ωφέλιμα.</a:t>
            </a: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</a:t>
            </a:r>
          </a:p>
          <a:p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Μέγας Βασίλειος</a:t>
            </a:r>
            <a:endParaRPr lang="el-GR" sz="2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3 - Εικόνα" descr="tree 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6858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6516216" cy="1644160"/>
          </a:xfrm>
        </p:spPr>
        <p:txBody>
          <a:bodyPr>
            <a:noAutofit/>
          </a:bodyPr>
          <a:lstStyle/>
          <a:p>
            <a:pPr algn="just"/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«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Διάβαζε,</a:t>
            </a:r>
          </a:p>
          <a:p>
            <a:pPr algn="just"/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όχι 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για να αντιλέγεις και να αναιρείς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,</a:t>
            </a:r>
          </a:p>
          <a:p>
            <a:pPr algn="just"/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ούτε 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για να πιστεύεις και να πείθεσαι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,</a:t>
            </a:r>
          </a:p>
          <a:p>
            <a:pPr algn="just"/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ούτε 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για να βρίσκεις κουβέντα κι ομιλία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,</a:t>
            </a:r>
          </a:p>
          <a:p>
            <a:pPr algn="just"/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αλλά </a:t>
            </a:r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για να ζυγίζεις και να συλλογίζεσαι</a:t>
            </a: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</a:t>
            </a:r>
          </a:p>
          <a:p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b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l-GR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Σερ Φράνσις Μπέικον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Άγγλος</a:t>
            </a:r>
            <a:r>
              <a:rPr lang="el-GR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φιλόσοφος, πολιτικός, επιστήμονας και συγγραφέας, δεξιοτέχνης στη χρήση της αγγλικής γλώσσας</a:t>
            </a:r>
            <a:endParaRPr lang="el-GR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98" name="Picture 2" descr="http://www.skaipatras.gr/media/k2/items/cache/f7826a7d734b5f2be86b2f67855211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699792" cy="2271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1520" y="1989912"/>
            <a:ext cx="6516216" cy="164416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Ξέρεις ότι διάβασες ένα καλό βιβλίο όταν γυρνάς την τελευταία σελίδα </a:t>
            </a:r>
          </a:p>
          <a:p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και αισθάνεσαι σαν να 'χεις χάσει ένα φίλο</a:t>
            </a: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el-GR" sz="28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l-GR" sz="28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Ανώνυμος</a:t>
            </a:r>
            <a:endParaRPr lang="el-GR" sz="2800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 descr="https://encrypted-tbn0.gstatic.com/images?q=tbn:ANd9GcRuJWBViP-QNC0MKwBqaTRJqBiO3pB7kG0xuM7liDKOFqLtre7Q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5764"/>
            <a:ext cx="2699792" cy="1743076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R88hIEL7ffrp5zxiQFRoKKKzTv8vf5E4pQwi45gx04MpLv7r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2"/>
            <a:ext cx="2699792" cy="1752600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TqO9E86wWtzHTlV56QgnW1Mziyy3afuyKT2yAYouwHgnbiRev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77072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6516216" cy="2076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«Ο καλύτερος φίλος του ανθρώπου, εκτός του σκύλου, είναι το </a:t>
            </a:r>
            <a:r>
              <a:rPr lang="el-GR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βιβλίο</a:t>
            </a: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  <a:p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Διότι </a:t>
            </a:r>
            <a:r>
              <a:rPr lang="el-GR" sz="2800" dirty="0">
                <a:solidFill>
                  <a:schemeClr val="tx1"/>
                </a:solidFill>
                <a:latin typeface="Candara" panose="020E0502030303020204" pitchFamily="34" charset="0"/>
              </a:rPr>
              <a:t>εντός του σκύλου </a:t>
            </a:r>
          </a:p>
          <a:p>
            <a:r>
              <a:rPr lang="el-GR" sz="2800" dirty="0">
                <a:solidFill>
                  <a:schemeClr val="tx1"/>
                </a:solidFill>
                <a:latin typeface="Candara" panose="020E0502030303020204" pitchFamily="34" charset="0"/>
              </a:rPr>
              <a:t>δεν μπορείς </a:t>
            </a: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να διαβάσεις</a:t>
            </a: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.»</a:t>
            </a:r>
          </a:p>
          <a:p>
            <a:r>
              <a:rPr lang="el-GR" sz="28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Γκράουτσο</a:t>
            </a:r>
            <a:r>
              <a:rPr lang="el-G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Μαρξ</a:t>
            </a:r>
            <a:endParaRPr lang="el-GR" sz="2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 descr="https://encrypted-tbn3.gstatic.com/images?q=tbn:ANd9GcQ8lh5IujH6tRfOcnyPu1aWzBpPjP5AVDiCG8VLzwmJk9fUDEn3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3862538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ZQHnxi9WxQGU6r1U2Y2VnbnOcPTWl6Nz7CcsR3dbYzYZ3ei95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4864" cy="2708920"/>
          </a:xfrm>
          <a:prstGeom prst="rect">
            <a:avLst/>
          </a:prstGeom>
          <a:noFill/>
        </p:spPr>
      </p:pic>
      <p:pic>
        <p:nvPicPr>
          <p:cNvPr id="22532" name="Picture 4" descr="https://encrypted-tbn1.gstatic.com/images?q=tbn:ANd9GcRjFGc993bfUjvICkn9AfhDRyP79MhuTHkmoPLJY0Us79mdNi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7904"/>
            <a:ext cx="3851920" cy="2900096"/>
          </a:xfrm>
          <a:prstGeom prst="rect">
            <a:avLst/>
          </a:prstGeom>
          <a:noFill/>
        </p:spPr>
      </p:pic>
      <p:pic>
        <p:nvPicPr>
          <p:cNvPr id="22536" name="Picture 8" descr="http://www.passion4pets.net/wp-content/uploads/2012/07/Children_and_p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4171949"/>
            <a:ext cx="4048125" cy="2686051"/>
          </a:xfrm>
          <a:prstGeom prst="rect">
            <a:avLst/>
          </a:prstGeom>
          <a:noFill/>
        </p:spPr>
      </p:pic>
      <p:pic>
        <p:nvPicPr>
          <p:cNvPr id="22538" name="Picture 10" descr="http://www.swgrc.co.uk/News/img047_Son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0"/>
            <a:ext cx="4139952" cy="2636912"/>
          </a:xfrm>
          <a:prstGeom prst="rect">
            <a:avLst/>
          </a:prstGeom>
          <a:noFill/>
        </p:spPr>
      </p:pic>
      <p:pic>
        <p:nvPicPr>
          <p:cNvPr id="22540" name="Picture 12" descr="https://encrypted-tbn3.gstatic.com/images?q=tbn:ANd9GcTBAGzDiwaVf0C9Av7YIg1Fy0Sy_Vk65vwgGMa2_YQWbWoL0llW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276871"/>
            <a:ext cx="4392488" cy="292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2411760" y="11861"/>
            <a:ext cx="3960122" cy="6858000"/>
            <a:chOff x="2411760" y="11861"/>
            <a:chExt cx="3960122" cy="685800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11861"/>
              <a:ext cx="3960122" cy="6858000"/>
            </a:xfrm>
            <a:prstGeom prst="rect">
              <a:avLst/>
            </a:prstGeom>
          </p:spPr>
        </p:pic>
        <p:pic>
          <p:nvPicPr>
            <p:cNvPr id="5" name="Εικόνα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45" y="5704889"/>
              <a:ext cx="1688552" cy="1164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74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Τομή">
  <a:themeElements>
    <a:clrScheme name="Τομή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Τομή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Τομή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487</TotalTime>
  <Words>208</Words>
  <Application>Microsoft Office PowerPoint</Application>
  <PresentationFormat>Προβολή στην οθόνη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7" baseType="lpstr">
      <vt:lpstr>Batang</vt:lpstr>
      <vt:lpstr>Arial</vt:lpstr>
      <vt:lpstr>Candara</vt:lpstr>
      <vt:lpstr>Century Gothic</vt:lpstr>
      <vt:lpstr>Comic Sans MS</vt:lpstr>
      <vt:lpstr>Wingdings</vt:lpstr>
      <vt:lpstr>Wingdings 3</vt:lpstr>
      <vt:lpstr>Τομή</vt:lpstr>
      <vt:lpstr>ΠΑΓΚΟΣΜΙΑ ΗΜΕΡΑ ΠΑΙΔΙΚΟΥ ΒΙΒΛΙΟΥ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παγκοσμιΑ ΗΜΕΡΑ ΠΑΙΔΙΚΟΥ ΒΙΒΛΙΟΥ</dc:title>
  <dc:creator>Χρύσα</dc:creator>
  <cp:lastModifiedBy>Χρύσα Καλούδη</cp:lastModifiedBy>
  <cp:revision>59</cp:revision>
  <dcterms:created xsi:type="dcterms:W3CDTF">2013-03-26T16:13:52Z</dcterms:created>
  <dcterms:modified xsi:type="dcterms:W3CDTF">2015-04-01T15:29:32Z</dcterms:modified>
</cp:coreProperties>
</file>