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7" r:id="rId4"/>
    <p:sldId id="264" r:id="rId5"/>
    <p:sldId id="258" r:id="rId6"/>
    <p:sldId id="261" r:id="rId7"/>
    <p:sldId id="262" r:id="rId8"/>
    <p:sldId id="260" r:id="rId9"/>
    <p:sldId id="272" r:id="rId10"/>
    <p:sldId id="269" r:id="rId11"/>
    <p:sldId id="273" r:id="rId12"/>
    <p:sldId id="274" r:id="rId13"/>
    <p:sldId id="270" r:id="rId14"/>
    <p:sldId id="271" r:id="rId15"/>
    <p:sldId id="275" r:id="rId16"/>
    <p:sldId id="263" r:id="rId17"/>
    <p:sldId id="265" r:id="rId18"/>
    <p:sldId id="266" r:id="rId19"/>
    <p:sldId id="267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5" name="24 - Υπότιτλος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1" name="30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241EB2D-37BD-4C6C-AE92-20FECFA9106F}" type="datetimeFigureOut">
              <a:rPr lang="el-GR" smtClean="0"/>
              <a:pPr/>
              <a:t>15/4/2013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A08F540-805A-4E2B-A595-92A23A5331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41EB2D-37BD-4C6C-AE92-20FECFA9106F}" type="datetimeFigureOut">
              <a:rPr lang="el-GR" smtClean="0"/>
              <a:pPr/>
              <a:t>15/4/2013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8F540-805A-4E2B-A595-92A23A5331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241EB2D-37BD-4C6C-AE92-20FECFA9106F}" type="datetimeFigureOut">
              <a:rPr lang="el-GR" smtClean="0"/>
              <a:pPr/>
              <a:t>15/4/2013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A08F540-805A-4E2B-A595-92A23A5331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41EB2D-37BD-4C6C-AE92-20FECFA9106F}" type="datetimeFigureOut">
              <a:rPr lang="el-GR" smtClean="0"/>
              <a:pPr/>
              <a:t>15/4/2013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8F540-805A-4E2B-A595-92A23A5331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241EB2D-37BD-4C6C-AE92-20FECFA9106F}" type="datetimeFigureOut">
              <a:rPr lang="el-GR" smtClean="0"/>
              <a:pPr/>
              <a:t>15/4/2013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A08F540-805A-4E2B-A595-92A23A5331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41EB2D-37BD-4C6C-AE92-20FECFA9106F}" type="datetimeFigureOut">
              <a:rPr lang="el-GR" smtClean="0"/>
              <a:pPr/>
              <a:t>15/4/2013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8F540-805A-4E2B-A595-92A23A5331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41EB2D-37BD-4C6C-AE92-20FECFA9106F}" type="datetimeFigureOut">
              <a:rPr lang="el-GR" smtClean="0"/>
              <a:pPr/>
              <a:t>15/4/2013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8F540-805A-4E2B-A595-92A23A5331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41EB2D-37BD-4C6C-AE92-20FECFA9106F}" type="datetimeFigureOut">
              <a:rPr lang="el-GR" smtClean="0"/>
              <a:pPr/>
              <a:t>15/4/2013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8F540-805A-4E2B-A595-92A23A5331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241EB2D-37BD-4C6C-AE92-20FECFA9106F}" type="datetimeFigureOut">
              <a:rPr lang="el-GR" smtClean="0"/>
              <a:pPr/>
              <a:t>15/4/2013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8F540-805A-4E2B-A595-92A23A5331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41EB2D-37BD-4C6C-AE92-20FECFA9106F}" type="datetimeFigureOut">
              <a:rPr lang="el-GR" smtClean="0"/>
              <a:pPr/>
              <a:t>15/4/2013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8F540-805A-4E2B-A595-92A23A5331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41EB2D-37BD-4C6C-AE92-20FECFA9106F}" type="datetimeFigureOut">
              <a:rPr lang="el-GR" smtClean="0"/>
              <a:pPr/>
              <a:t>15/4/2013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8F540-805A-4E2B-A595-92A23A5331D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εικόνας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- Θέση τίτλου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1" name="30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7" name="26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241EB2D-37BD-4C6C-AE92-20FECFA9106F}" type="datetimeFigureOut">
              <a:rPr lang="el-GR" smtClean="0"/>
              <a:pPr/>
              <a:t>15/4/2013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A08F540-805A-4E2B-A595-92A23A5331D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l.wikiquote.org/wiki/%CE%93%CE%BA%CF%81%CE%AC%CE%BF%CF%85%CF%84%CF%83%CE%BF_%CE%9C%CE%B1%CF%81%CE%BE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&#935;&#961;&#973;&#963;&#945;\Desktop\&#913;&#900;%20&#932;&#913;&#926;&#919;\&#934;&#921;&#923;&#913;&#925;&#913;&#915;&#925;&#937;&#931;&#921;&#913;\&#932;&#959;%20&#946;&#953;&#946;&#955;&#943;&#959;%20-%20CD%20CD%20&#925;&#945;'%20&#967;&#945;&#956;&#949;%20&#954;&#945;&#953;%20&#964;&#953;%20&#957;&#945;%20'&#967;&#945;&#956;&#949;.mp4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l.wikipedia.org/wiki/1863" TargetMode="External"/><Relationship Id="rId2" Type="http://schemas.openxmlformats.org/officeDocument/2006/relationships/hyperlink" Target="http://el.wikipedia.org/wiki/29_%CE%91%CF%80%CF%81%CE%B9%CE%BB%CE%AF%CE%BF%CF%85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el.wikipedia.org/wiki/1933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el.wikiquote.org/wiki/%CE%91%CE%BD%CF%8E%CE%BD%CF%85%CE%BC%CE%BF%CF%82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boo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963794"/>
            <a:ext cx="6444207" cy="3642378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627784" y="260648"/>
            <a:ext cx="6228184" cy="1556744"/>
          </a:xfrm>
        </p:spPr>
        <p:txBody>
          <a:bodyPr/>
          <a:lstStyle/>
          <a:p>
            <a:r>
              <a:rPr lang="el-GR" dirty="0" smtClean="0">
                <a:latin typeface="Comic Sans MS" pitchFamily="66" charset="0"/>
                <a:ea typeface="Batang" pitchFamily="18" charset="-127"/>
              </a:rPr>
              <a:t>ΠΑΓΚΟΣΜΙΑ ΗΜΕΡΑ ΠΑΙΔΙΚΟΥ ΒΙΒΛΙΟΥ</a:t>
            </a:r>
            <a:endParaRPr lang="el-GR" dirty="0"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4427984" y="5756752"/>
            <a:ext cx="2919042" cy="696584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>
                <a:latin typeface="Comic Sans MS" pitchFamily="66" charset="0"/>
                <a:ea typeface="Batang" pitchFamily="18" charset="-127"/>
              </a:rPr>
              <a:t>2 Απριλίου</a:t>
            </a:r>
            <a:endParaRPr lang="el-GR" sz="2800" dirty="0"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6309320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accent5">
                    <a:lumMod val="50000"/>
                  </a:schemeClr>
                </a:solidFill>
              </a:rPr>
              <a:t>Καλούδη Χρυσούλα</a:t>
            </a:r>
            <a:endParaRPr lang="el-GR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://www.magnesianews.gr/Userfiles/6365db80-0b5e-4565-9646-8c4430e4d87b/paramyth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9857"/>
            <a:ext cx="4133528" cy="3038144"/>
          </a:xfrm>
          <a:prstGeom prst="rect">
            <a:avLst/>
          </a:prstGeom>
          <a:noFill/>
        </p:spPr>
      </p:pic>
      <p:pic>
        <p:nvPicPr>
          <p:cNvPr id="7172" name="Picture 4" descr="http://files.bib-splubawa.webnode.com/200000309-dd368de308/961c04852f875dad56d6b5f273c69c74_we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29175" cy="3543300"/>
          </a:xfrm>
          <a:prstGeom prst="rect">
            <a:avLst/>
          </a:prstGeom>
          <a:noFill/>
        </p:spPr>
      </p:pic>
      <p:pic>
        <p:nvPicPr>
          <p:cNvPr id="7174" name="Picture 6" descr="http://us.123rf.com/400wm/400/400/artisticco/artisticco1203/artisticco120300016/12948644-una-illustrazione-vettoriale-di-un-gruppo-di-bambini-in-bibliote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4825" y="2924944"/>
            <a:ext cx="4829175" cy="321945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Boy-sitting on a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05" y="0"/>
            <a:ext cx="2843895" cy="2935213"/>
          </a:xfrm>
          <a:prstGeom prst="rect">
            <a:avLst/>
          </a:prstGeom>
        </p:spPr>
      </p:pic>
      <p:pic>
        <p:nvPicPr>
          <p:cNvPr id="29698" name="Picture 2" descr="http://www.sevenart.gr/Uploads/7art/images/018/paramytha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01786"/>
            <a:ext cx="9144000" cy="3156213"/>
          </a:xfrm>
          <a:prstGeom prst="rect">
            <a:avLst/>
          </a:prstGeom>
          <a:noFill/>
        </p:spPr>
      </p:pic>
      <p:sp>
        <p:nvSpPr>
          <p:cNvPr id="29700" name="AutoShape 4" descr="data:image/jpeg;base64,/9j/4AAQSkZJRgABAQAAAQABAAD/2wBDAAkGBwgHBgkIBwgKCgkLDRYPDQwMDRsUFRAWIB0iIiAdHx8kKDQsJCYxJx8fLT0tMTU3Ojo6Iys/RD84QzQ5Ojf/2wBDAQoKCg0MDRoPDxo3JR8lNzc3Nzc3Nzc3Nzc3Nzc3Nzc3Nzc3Nzc3Nzc3Nzc3Nzc3Nzc3Nzc3Nzc3Nzc3Nzc3Nzf/wAARCAD0AMgDASIAAhEBAxEB/8QAHAAAAQUBAQEAAAAAAAAAAAAAAwABAgQHBQYI/8QAUBAAAQMCBAIGAwsJBQQLAAAAAQACAxEhBAUSMUFRBgcTImFxFDKRIyRSVHSBk5Sys+IXMzU2QlVikqEVcrHB0RYlguEmNENERVNjZISio//EABgBAQEBAQEAAAAAAAAAAAAAAAABAgME/8QAHxEBAQACAgMBAQEAAAAAAAAAAAECESExEkFREwNh/9oADAMBAAIRAxEAPwDcUkkkCSSSQJeL6X9YOD6P4puDw2HGOxIPurRLobH4E0N/BcbrE6xW4HXlmRytdPds2JaaiPwbzPjwWMS4p8jiRxNSTxVkRsDut942yNpHP0z8Ch+WJ/HImfXPwLHS553KajvhK6hy2P8ALFJxyFg/+b+BOOuJ5/8AAmfXfwLHKHmUmtc40bumocti/LE6v6DZ9c/Apflgd+42fXPwLHaODqV2sihriTc2CnBy138sJ/cbfrn4FIdbziK/2I363+BZAGgesTVGbGTStaHZFayet8/uVv1v8Cb8r7v3G363+BZK8dlK6N9bHdE7LVRzZKtUGrflff8AuNtPln4Ex64JAK/2C365+BZMdRqQCADRMXOHEoNY/LHJxyFv1z8C910T6UYHpPge3wp7OdlO2w7nVdGf8x4r5tbK5u66WTZti8qx8eOy2XssRH7HDkRxCD6dSXnuh3SvCdJsDrjAhxcYHbYcmpaeY5jxXoUCSSSQJJJJAkklCaWOCJ8sz2xxsGpz3GgA5koJEhoJcQALkngsg6xusjtu0yro/L7lds2LYfX/AIWeHiuf1idYcmcOflmTPLMv2klFnT/6N/xWeNhJu7kroBdqfvtwATtai9neikWXpbkgGGqRiIa1x2OymGngivr3R4IK+nzRGgaqgbbJ6KWnxQDayp2Rg3THUi5NfYpRNvsliLEMHwU0ANaCrUWlzRS7grWVZX6a4ucXNiabkcfAL0OHynBRttDccSVi5SLJa8rjYHnFPdpOk3BUoMPQ1NivZHCxOZR0bT5hc7MstETDPh200+szmOYUmc6XxcKZhbDSg35bKk+O910ZT7kTXc0ugOZyW2VItvsojU01FlbLKoTmbCiC/k+aYnAYyLF4KYw4mM91w4+B5hbx0O6V4bpJhLhsONjHusFf6t5hfOrmlpBB9i6WVZriMDiY58PM6GeM1Y9pUH02kvL9C+l0HSLDCKbTDj2Dvx1s8fCb/pwXqFQkkkkAMbi8PgMLJisZMyGCManveaABYN1hdPsR0klOCwJfBljTZmzpvF3hyC9r16yvjyDLmtcQH4uhANj3HFYpGCbqwOxvNGANCmpspivBVCpQglKgT8KKQbQmu6CIbdSIFap9N1JramlLoI6UqD2KZAKYNCA0DQXU8N0GWrpiLW2orMNA2p3JSw8WrN4mH1XPBKUeiwj8PhYWQl4GkUJpavFdGB8cg7jgR4Fc6bD4ok9i9gqagOFiOKK2AQYqMssHesBsuFkrctdIlrRVxA80CaSN8Tmse0k2seaWKw4lvv5qvgsLOY6YlsTSHAgsG9CscdtcvOZkwYbFyYendYdTfJDIBAIO6P0ubozKMt3fH/mq2zQDwAC9GN3jK53io01FCcL1CNbSaKGyqAObvVV5Aa1CsSE8ChEIq7lWZTYPExyxSOjljNWPaaEFbn0I6ZQ9IIRhsUWRZgwXbsJRzb/mF8+Fqv5bjZYnsfHK+OSM6mPaaFp5hTofUKS8x1e9IMT0hyI4jGsa2eGUwvc3Z9ADqpw3SQeW6+/0FlXy0/duWOR+S2Pr6NMkym1ffp+7cscj2F1YgimPFRqKKTXXVEuRsiRgau9Wngh1UxsgK4Np3alQp4pVTohik08AnpwSAugkDeitYMsGNikkOnTseCqDdEGyUeyjNRQoBmYcWI9TRQ0udyh4bEB0cb/hAIcmIwUsoEw77TS4pRcNcum+Haq0gCoJG90gFUw2JwzhSN7dWx5lWXODI3Pce60VK52abjznSvDxvxGFm194Agt8Oa5BqdlOSQzzPlfu91UwbYmu69WM1NONu7tA2FtkM1oSjObQA1Q30IoqiuaqNCUUgKNL7oobhRl02GtIiSXF1CAHtApVjb+pz9XMVUU99u+y1JS6nwB0cxNPjbvstSUHK6+nUyPKbVrjT925Y62lLLYuvwkZHlIHHGmv0bljrANKsRMBSpxUQQp8qqhxsPNGAFxXZCbQqYRE7UTmldjtxTJwgSQTcUj5oJU5GqcFQAUgEHUyqY6jE42Fx4LrMw3akva5njVcHLTTGR1NK2XoYcOQ+rSRXkuefDeK7h4dDQC1nmAhZo7s8txDh8GiswxBrbknzKrZ1NFBlsxmuHN0hvEnhRcJzXT08cRsE7iBQcFKWJ8D9ErS11AaHkhOvwXrcDvfUIZKlRRIQNSpT6ahMAitFkUB7dxTgh4XT2/eRpTUngqzRSUUUqxu3VJT/Z7EUFPfJ+y1JQ6n3aujc5/9077LUlByuvoVyLK/DGE//m5Y5HtdbJ18/oLK/lh+7cscYWhthdWIcbooQgbogNlRMKYFq1QwpA0RE1JQBUqoHp4pwLJqp0D0smAKhJI1jan2KxgnN9Mw/avDWF41V2UpFzD4CYwPmkaWjTVnM+K7uUznE4Rr3Dvts7zUuyJ1g1LXAgFcrC4iXC4fFOZG57oyBI1vPgfIrlb5R0k07mJzCDCR6pXgcFzsHhpc6xMeMxYLMMw1jZ8LxKpZXlcuYTNxGZSHSfVj2XrGBrGhrRQAUACxdY9L2rZnlkGYxAP7kjR3JBuP+S8vj8lxWChM0hY9oNCWcBzXsJZ4oWa5ntY0cXFcHNc7jkhdHh262O7pcbW8Ff53L0mUnt5yw4qJRXCM/mnedUKRrmGjh8/Ar0OZqJi5IFRcik8b81X/AO0CsO2Pkqr/AFx5qVW5dTR/6NYn5W77LUkupsAdGsRT4077LUlIOd18XyLLAL+/D925Yuw2W0dfA/3DlnhjD9hyxhpJ4BWImCiNKgK2spgHkFRMKYCg2qK0IhAXUkk9CgXiaBDe/VQNKUp/ZHzoTBwta10EiNW59VNJcxtqmi3emFe1jNedkHQwuYY7DuEcOIoziHioAUoMwzDEzYh8Li2N41U001UVFzaF/HVGeOyselNw+Ow07Xh0LY2hzRwGxCzZPi7dWTpFPFMwQQRkSNqHn+qFLnmYy10ytj/uNVbEMjglmhPeZ68D28K7hVA6jXOPC6TGfC2jSzSzyl00jnlg4mt1GSQlrWUr4U4JsONMTdRu658U2IcW1vRzrNWkRjcWjXSvIeCtRyteHCQEj4I4lVi0AfwtCeN3eqBYcSgd7NJI5c0Mi6tzUljDwAC2xpyVYiqKbcEeCrSDvhWeHzKvJ6wUqxuHU0a9GcRanvp32WpJupr9WcR8rd9lqSzBzevs0yLKr/8AfT925YvGQtn6/P0HlPy0/duWLMK1EHCnWiGFIFUEa5Ea4lAG6IEQcG6FJMalrDcKQtugvcDITpQOSRTfeigZKSGlhuaohoBetCFWJq6pv5oLDHAPJPEJzQSM4IMZq4Xvsiv7z2E86ICvu8XpzVeA6Q+1eARhXXSm/PiotZ3XgWIdXxKA8Y0tAFSQKbpT0DNB3cQKBBZMTwoK0PMp5HESx1FrmiC0L7bDagTOIMja3DRX50JsxBoTUcFIua0FzjQHxQRxDz3WNNRXfmURpDW0qqhd2k4rWxRTIA4nTqdS9EFxhpQF1QRQiqAbVBGygCWu1Ou8cuCReRIWPNXE2KKkNkB7gHjuhH2rVVpqags1Y3Hqa/VnEfK3fZakm6mf1YxHyp32WpKQczr8/QeU/LT925YuxbR1+mmR5T8tP3b1irCtRBxVK6iCpAqibURpoggqZIaKk2RE5n0AHNVjveqd9XDUHV8EnXYHXpxQPrIaWm48UMJVvStk7QeNfJAm1BBG6snvM1DcXPJAoRbfwCLE7UCw7cggO+jm6mGrgKgqEThJI5/wt/NNESY3NsSBRQwpFCEE5GUcCNvFRa6s7S47DirDgCFVFsSANgaICS0rUJnvoxrTc+KUouBwKi6rbWJQDBJcT/mjMJ4Gg8lXJ7xRe1B9YexAYFz31YTaxKB2zRiddy1ooKKwzQ9gijq0nc0QsXAGzRtaaamgBAZkrJQdNajcIM3rgKcMTYQaGpPFQmI1i6zWo3LqaAHRmenxp32WpJdTTi/oziCRT3277LUkHM6+gP7CysnhjD925Yk1bf18sD8iyvU4imMJHj7m5Yv2cDKgyPr4BIIC3FTafEqTW4eprK8DhRu6QbFekjj/AMK0hDzS9c04A+1OBGP2z/Khw1FQd0QTsqDukgoZDi3SRxqjNvsRZO0l7m6GFxBtsAgjHAKapDpHDmoyEMdpZUVHFGJOsh9Q7iHboElDI6l7gICxMBbWp3ooOqyQ0vQokX5seN0OavaOp4ICudpLZQO66zkIN7OWnDnzUQSWlvNMNQo412QHa+t6mmyi4NL2ObUmtzwQ9FA0KyxtNmkoHJ4kIZ2RHDwNOaG4UbtugBQ0cSLA0RYdG5pQc0+gFzWEGhN6IEbfdHNoTSoNEHQqAAWjvHYKUwDmRyEXbUA+aA2Ql1xQ7Kw7UWm1tNrqVYAKVFTat6IEwAfx3R2sc8kNFaCpvsgP0iRhNxW6lWNy6lv1YxO//W3b/wB1qSP1QmE9HsT6OKM9KNP5WpJByevn9BZXYH34d+HublilauNSts69/wBBZZX44eP/AKblmGWnDNjBLYxUcQFnLLxaxx8nE3/5JwDwDqeS9fFicOP2oh84VtmNwo3liFPELH634v5/68UGVpqa4DjbdClLQ4U9gXvn5lgdNHTwU8wvH5qzDz5m84dzDG6hqLAHit4Z+XpnLHSnG50jgCBQXIXqMvyzD4prZ5mFraUDGmlV5tmGkadbKW2sbr1eU4iN+GhjbZ4FCCrnbrhMYfH5Php4A2FnZvae66t/JeMkY+CZ8coLXtJqCtCbU6ja3BVsdlmFzCP3dg1gd14sQsY567buO+ni2zMDQLmgTCQGQnYOsnlw3YzSQv8AWaSK+SHTukHcf1XZyFrYCvMFSYeW1VGxAPNPGaufc0vTzQEDj2jS4A8UY2FKW33QG943qjOJoa780EH7bW81BtzU2HBE3FK7KGoB3esN0Uq1krxVWclmIdQ6a3RZZ2B1WG/iLUQpHh8oIoAQgsRva9vekFfNWYnOFQaEHa6q0jc0No0fOmgJw8mk3YePJSkTqK80OWheER1nmhshOd3hZRW79TgDejM4aSR6U7f+61JN1Nu1dGsRanvt1v8AhakkHP69xXIssGoA+mGgPHuOWLNdpI1NBA3BC2Tr9NMjymjQffp+b3N6xUyPeO82pHHYoLwkaBqFAAK1FKKxh3RGT3Qxhppp0toSfNcgag11DTSK6XKQbrsXOAAqmjbuSO7LEMFGPY9pNSL28UR8boWyPZVwNg2my52oYmeGKNxayMVcQeCtYjMNPdiv4qaVIl+HY15LnEj1Q2pBUsJmDmY/CseHNF2nU2m658WPka8VAcTdxKq4jFPxGIMxNDbSOSuk29zDKXYvEw1uAHN8ijiU6InEgAihsvNYHHmXMmOjd60QDq8wr0eMdIwaxRvaU38VxuLp5ORm7NOaT2BDu9cqiQSK0qQParueP7TMXNZUmgFVVoG+renrE8V3nTlew2ig8DxU217+n+hURSoF6C9OSmxwDa8SSQqibDR1XW8lPXYWQtYNSWknZRHaOqAKDxRUpJg2zfnKrPc4kgd6nHgrHZW75qOXJLsqcfYgq6HEXIRYmgChbfmi6Q0Vp5pjb1T5KCZoRR+/NNW/ZusOCg6Q7O9vJRbUGjjYXCCZNyOSYgkigPmna8CpAueYSc4kjvEnxKit26nAB0axABqPSj9lqSbqb/VnEfKnfZakkFLrzYH5HltWaqYsny7jlhkkzm1ADacqL6g6Y9HIukuUnCOkMUzDrhk4NdSlxyXzfn+S4zKswlwePgMU8frN4EcweIUHPj9WnAm5RJXu1BkYGt1rbqu9+keSeF0sbxKD3r7qjoswowkLnzyNuNg24+dVXza7NbpaOCFLK6SR1XEgniUwdYKwo3abkomEg9JnaCDQmppyVUu1bq5hJ5MNI2aOmoD9oWQdJ2Dw7MYx2Bc9rW2k1Cunkq1ZahocBpfq0ONyU8GN0xMADXyVJk5m9kPFTSTYj0qMBrTagF6eKgsx5Zi8QTIXNa5xuXG6tMyAuBa/EgH+EIEYzDEgFszY2Hiuvl+GZCO/K6V54uKxllY3MdqP+zDq1GL/APqozdGXhlYsUC4XoW7r0IeAKBDkma03K5/pk14YvDROdHMWPJuaEHgVbc4AgjmhZw0NzJ72eo99QhmQUqCea9HbisF4LaDih69IvZBdMxp71TVQklv6pPJAWR58Ahh96VQnSu4gU5KQABaSdTDbyQF7zwbVPipvDXYdsjLEWcpRerpcLHYpgOzlcwt7rwooIcpCpItdDNQaWsreCwkmKmYyNrnyPdRrQKlx8EtG4dTBr0ZxPyt32WpLp9WuQYvo90fdh8fpE00xmLGmugEAUPjZJSdD1i870y6J4PpRgezlDY8XGD2GIpdp5HmPBeiSVHypn+R4vKMwlwmPhMU0ZuOBHMHiFyHkmwBAH9V9RdMeimD6UZeYpgI8UwHsZwLsPI8x4L5z6QZLjMmzCTBY6IxTx7jg4cCDxCDlMItVS1trQUogHULJy4MbTiqJucGuBuiDU9tSau/wVUEm9/NGZwLiUBXPcaOAo6lyiwP92b20hbX2IWru2TPeC2jkHejli0fnpPmCs4PEwNJDXvcfFeabjJ2g1kOngVD0uckkSuWLhtqZaepxebxwuDQavP7IuufLmM0h7rQPNcbDEmQkmpHEq0+QUskxkLlaeRjpXa3uu0WAUQ2RjPWNSoxu3qeCI91W0PzUWmVdhL2OY67hcHmp4d1RQ/MguPZSB96VRYzomJFKHaqonLCA6vA7pRtAqw7Ij3hzaHfgq0hpcbgqbF7T7kCLHigzOrQjgVKKRzmUbx4Ls9H+juNzzGtwuCi1vNyTZrBzJ4BS1ZFHKsqxWaYxmHwkLpZZD3WNFyt46D9CMN0dhbiMSGT5g4XfS0fg3/VX+iXRTA9GsJpgaJMU8DtZyLnwHIL0CSfS0kkklUJJJJAl57pl0TwXSnL+xxAEeJjBME4F2HkeYPJehSQfKXSHJcZkuYS4HHwmKdh+YjgQeIXFMbgfBfU3TLopgulOXdhiAI8TGCYMQBUsPI8xzC+eM8yDGZNmEmAx8XZzM9jhzB4hB5/e5RBVWewYd3t9oSMUbQS57af3gqKxNOKjUkanG3AI7WRPdaRhA/iCmY49w5lv4ggqSEuPinuBZHbFGbh7d/hBEdCwNrrbSvwgmxXhJAcVJzzRWGQRkU1N9oTnDsJs9vtCmxVYSdt0QSVFDVGOFY0nvt9qb0eP4bfam4ASHUKEX4Ju0rG2127qx6Owmz2+1L0Rv/mN9qbgF2h4qUcTpXUAsrOHwjHVBcD869z0F6FYjP5e1cDFgGGj5qet4N5n/BTfxXN6GdEsZnuL7HDN0xN/OzuHdZ/qfBbzkGR4LIMCMLgY6D9uQ+s88yVZyzLsLleDjwmBhbFCwWaOPieZVpJDZJJJKoSSSSBJJJIEkkkgSHJBFKQZYmPI2LmgpJIIeh4X4tD9GEvQ8L8Wh+jCSSBeh4X4tD9GEvQ8L8Wh+jCSSBeh4X4tD9GEvQ8L8Wh+jCSSBeiYb4tD9GE/omG+Lw/yBJJAvRMN8Xh/kCb0PC/Fofowkkgf0TDfF4f5Al6Jhvi8P8gSSQL0TDfF4f5Aisa1jQ1jQ1o2AFAkkgdJJJAkkkkCSSS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AutoShape 4" descr="data:image/jpeg;base64,/9j/4AAQSkZJRgABAQAAAQABAAD/2wBDAAkGBwgHBgkIBwgKCgkLDRYPDQwMDRsUFRAWIB0iIiAdHx8kKDQsJCYxJx8fLT0tMTU3Ojo6Iys/RD84QzQ5Ojf/2wBDAQoKCg0MDRoPDxo3JR8lNzc3Nzc3Nzc3Nzc3Nzc3Nzc3Nzc3Nzc3Nzc3Nzc3Nzc3Nzc3Nzc3Nzc3Nzc3Nzc3Nzf/wAARCAD0AMgDASIAAhEBAxEB/8QAHAAAAQUBAQEAAAAAAAAAAAAAAwABAgQHBQYI/8QAUBAAAQMCBAIGAwsJBQQLAAAAAQACAxEhBAUSMUFRBgcTImFxFDKRIyRSVHSBk5Sys+IXMzU2QlVikqEVcrHB0RYlguEmNENERVNjZISio//EABgBAQEBAQEAAAAAAAAAAAAAAAABAgME/8QAHxEBAQACAgMBAQEAAAAAAAAAAAECESExEkFREwNh/9oADAMBAAIRAxEAPwDcUkkkCSSSQJeL6X9YOD6P4puDw2HGOxIPurRLobH4E0N/BcbrE6xW4HXlmRytdPds2JaaiPwbzPjwWMS4p8jiRxNSTxVkRsDut942yNpHP0z8Ch+WJ/HImfXPwLHS553KajvhK6hy2P8ALFJxyFg/+b+BOOuJ5/8AAmfXfwLHKHmUmtc40bumocti/LE6v6DZ9c/Apflgd+42fXPwLHaODqV2sihriTc2CnBy138sJ/cbfrn4FIdbziK/2I363+BZAGgesTVGbGTStaHZFayet8/uVv1v8Cb8r7v3G363+BZK8dlK6N9bHdE7LVRzZKtUGrflff8AuNtPln4Ex64JAK/2C365+BZMdRqQCADRMXOHEoNY/LHJxyFv1z8C910T6UYHpPge3wp7OdlO2w7nVdGf8x4r5tbK5u66WTZti8qx8eOy2XssRH7HDkRxCD6dSXnuh3SvCdJsDrjAhxcYHbYcmpaeY5jxXoUCSSSQJJJJAkklCaWOCJ8sz2xxsGpz3GgA5koJEhoJcQALkngsg6xusjtu0yro/L7lds2LYfX/AIWeHiuf1idYcmcOflmTPLMv2klFnT/6N/xWeNhJu7kroBdqfvtwATtai9neikWXpbkgGGqRiIa1x2OymGngivr3R4IK+nzRGgaqgbbJ6KWnxQDayp2Rg3THUi5NfYpRNvsliLEMHwU0ANaCrUWlzRS7grWVZX6a4ucXNiabkcfAL0OHynBRttDccSVi5SLJa8rjYHnFPdpOk3BUoMPQ1NivZHCxOZR0bT5hc7MstETDPh200+szmOYUmc6XxcKZhbDSg35bKk+O910ZT7kTXc0ugOZyW2VItvsojU01FlbLKoTmbCiC/k+aYnAYyLF4KYw4mM91w4+B5hbx0O6V4bpJhLhsONjHusFf6t5hfOrmlpBB9i6WVZriMDiY58PM6GeM1Y9pUH02kvL9C+l0HSLDCKbTDj2Dvx1s8fCb/pwXqFQkkkkAMbi8PgMLJisZMyGCManveaABYN1hdPsR0klOCwJfBljTZmzpvF3hyC9r16yvjyDLmtcQH4uhANj3HFYpGCbqwOxvNGANCmpspivBVCpQglKgT8KKQbQmu6CIbdSIFap9N1JramlLoI6UqD2KZAKYNCA0DQXU8N0GWrpiLW2orMNA2p3JSw8WrN4mH1XPBKUeiwj8PhYWQl4GkUJpavFdGB8cg7jgR4Fc6bD4ok9i9gqagOFiOKK2AQYqMssHesBsuFkrctdIlrRVxA80CaSN8Tmse0k2seaWKw4lvv5qvgsLOY6YlsTSHAgsG9CscdtcvOZkwYbFyYendYdTfJDIBAIO6P0ubozKMt3fH/mq2zQDwAC9GN3jK53io01FCcL1CNbSaKGyqAObvVV5Aa1CsSE8ChEIq7lWZTYPExyxSOjljNWPaaEFbn0I6ZQ9IIRhsUWRZgwXbsJRzb/mF8+Fqv5bjZYnsfHK+OSM6mPaaFp5hTofUKS8x1e9IMT0hyI4jGsa2eGUwvc3Z9ADqpw3SQeW6+/0FlXy0/duWOR+S2Pr6NMkym1ffp+7cscj2F1YgimPFRqKKTXXVEuRsiRgau9Wngh1UxsgK4Np3alQp4pVTohik08AnpwSAugkDeitYMsGNikkOnTseCqDdEGyUeyjNRQoBmYcWI9TRQ0udyh4bEB0cb/hAIcmIwUsoEw77TS4pRcNcum+Haq0gCoJG90gFUw2JwzhSN7dWx5lWXODI3Pce60VK52abjznSvDxvxGFm194Agt8Oa5BqdlOSQzzPlfu91UwbYmu69WM1NONu7tA2FtkM1oSjObQA1Q30IoqiuaqNCUUgKNL7oobhRl02GtIiSXF1CAHtApVjb+pz9XMVUU99u+y1JS6nwB0cxNPjbvstSUHK6+nUyPKbVrjT925Y62lLLYuvwkZHlIHHGmv0bljrANKsRMBSpxUQQp8qqhxsPNGAFxXZCbQqYRE7UTmldjtxTJwgSQTcUj5oJU5GqcFQAUgEHUyqY6jE42Fx4LrMw3akva5njVcHLTTGR1NK2XoYcOQ+rSRXkuefDeK7h4dDQC1nmAhZo7s8txDh8GiswxBrbknzKrZ1NFBlsxmuHN0hvEnhRcJzXT08cRsE7iBQcFKWJ8D9ErS11AaHkhOvwXrcDvfUIZKlRRIQNSpT6ahMAitFkUB7dxTgh4XT2/eRpTUngqzRSUUUqxu3VJT/Z7EUFPfJ+y1JQ6n3aujc5/9077LUlByuvoVyLK/DGE//m5Y5HtdbJ18/oLK/lh+7cscYWhthdWIcbooQgbogNlRMKYFq1QwpA0RE1JQBUqoHp4pwLJqp0D0smAKhJI1jan2KxgnN9Mw/avDWF41V2UpFzD4CYwPmkaWjTVnM+K7uUznE4Rr3Dvts7zUuyJ1g1LXAgFcrC4iXC4fFOZG57oyBI1vPgfIrlb5R0k07mJzCDCR6pXgcFzsHhpc6xMeMxYLMMw1jZ8LxKpZXlcuYTNxGZSHSfVj2XrGBrGhrRQAUACxdY9L2rZnlkGYxAP7kjR3JBuP+S8vj8lxWChM0hY9oNCWcBzXsJZ4oWa5ntY0cXFcHNc7jkhdHh262O7pcbW8Ff53L0mUnt5yw4qJRXCM/mnedUKRrmGjh8/Ar0OZqJi5IFRcik8b81X/AO0CsO2Pkqr/AFx5qVW5dTR/6NYn5W77LUkupsAdGsRT4077LUlIOd18XyLLAL+/D925Yuw2W0dfA/3DlnhjD9hyxhpJ4BWImCiNKgK2spgHkFRMKYCg2qK0IhAXUkk9CgXiaBDe/VQNKUp/ZHzoTBwta10EiNW59VNJcxtqmi3emFe1jNedkHQwuYY7DuEcOIoziHioAUoMwzDEzYh8Li2N41U001UVFzaF/HVGeOyselNw+Ow07Xh0LY2hzRwGxCzZPi7dWTpFPFMwQQRkSNqHn+qFLnmYy10ytj/uNVbEMjglmhPeZ68D28K7hVA6jXOPC6TGfC2jSzSzyl00jnlg4mt1GSQlrWUr4U4JsONMTdRu658U2IcW1vRzrNWkRjcWjXSvIeCtRyteHCQEj4I4lVi0AfwtCeN3eqBYcSgd7NJI5c0Mi6tzUljDwAC2xpyVYiqKbcEeCrSDvhWeHzKvJ6wUqxuHU0a9GcRanvp32WpJupr9WcR8rd9lqSzBzevs0yLKr/8AfT925YvGQtn6/P0HlPy0/duWLMK1EHCnWiGFIFUEa5Ea4lAG6IEQcG6FJMalrDcKQtugvcDITpQOSRTfeigZKSGlhuaohoBetCFWJq6pv5oLDHAPJPEJzQSM4IMZq4Xvsiv7z2E86ICvu8XpzVeA6Q+1eARhXXSm/PiotZ3XgWIdXxKA8Y0tAFSQKbpT0DNB3cQKBBZMTwoK0PMp5HESx1FrmiC0L7bDagTOIMja3DRX50JsxBoTUcFIua0FzjQHxQRxDz3WNNRXfmURpDW0qqhd2k4rWxRTIA4nTqdS9EFxhpQF1QRQiqAbVBGygCWu1Ou8cuCReRIWPNXE2KKkNkB7gHjuhH2rVVpqags1Y3Hqa/VnEfK3fZakm6mf1YxHyp32WpKQczr8/QeU/LT925YuxbR1+mmR5T8tP3b1irCtRBxVK6iCpAqibURpoggqZIaKk2RE5n0AHNVjveqd9XDUHV8EnXYHXpxQPrIaWm48UMJVvStk7QeNfJAm1BBG6snvM1DcXPJAoRbfwCLE7UCw7cggO+jm6mGrgKgqEThJI5/wt/NNESY3NsSBRQwpFCEE5GUcCNvFRa6s7S47DirDgCFVFsSANgaICS0rUJnvoxrTc+KUouBwKi6rbWJQDBJcT/mjMJ4Gg8lXJ7xRe1B9YexAYFz31YTaxKB2zRiddy1ooKKwzQ9gijq0nc0QsXAGzRtaaamgBAZkrJQdNajcIM3rgKcMTYQaGpPFQmI1i6zWo3LqaAHRmenxp32WpJdTTi/oziCRT3277LUkHM6+gP7CysnhjD925Yk1bf18sD8iyvU4imMJHj7m5Yv2cDKgyPr4BIIC3FTafEqTW4eprK8DhRu6QbFekjj/AMK0hDzS9c04A+1OBGP2z/Khw1FQd0QTsqDukgoZDi3SRxqjNvsRZO0l7m6GFxBtsAgjHAKapDpHDmoyEMdpZUVHFGJOsh9Q7iHboElDI6l7gICxMBbWp3ooOqyQ0vQokX5seN0OavaOp4ICudpLZQO66zkIN7OWnDnzUQSWlvNMNQo412QHa+t6mmyi4NL2ObUmtzwQ9FA0KyxtNmkoHJ4kIZ2RHDwNOaG4UbtugBQ0cSLA0RYdG5pQc0+gFzWEGhN6IEbfdHNoTSoNEHQqAAWjvHYKUwDmRyEXbUA+aA2Ql1xQ7Kw7UWm1tNrqVYAKVFTat6IEwAfx3R2sc8kNFaCpvsgP0iRhNxW6lWNy6lv1YxO//W3b/wB1qSP1QmE9HsT6OKM9KNP5WpJByevn9BZXYH34d+HublilauNSts69/wBBZZX44eP/AKblmGWnDNjBLYxUcQFnLLxaxx8nE3/5JwDwDqeS9fFicOP2oh84VtmNwo3liFPELH634v5/68UGVpqa4DjbdClLQ4U9gXvn5lgdNHTwU8wvH5qzDz5m84dzDG6hqLAHit4Z+XpnLHSnG50jgCBQXIXqMvyzD4prZ5mFraUDGmlV5tmGkadbKW2sbr1eU4iN+GhjbZ4FCCrnbrhMYfH5Php4A2FnZvae66t/JeMkY+CZ8coLXtJqCtCbU6ja3BVsdlmFzCP3dg1gd14sQsY567buO+ni2zMDQLmgTCQGQnYOsnlw3YzSQv8AWaSK+SHTukHcf1XZyFrYCvMFSYeW1VGxAPNPGaufc0vTzQEDj2jS4A8UY2FKW33QG943qjOJoa780EH7bW81BtzU2HBE3FK7KGoB3esN0Uq1krxVWclmIdQ6a3RZZ2B1WG/iLUQpHh8oIoAQgsRva9vekFfNWYnOFQaEHa6q0jc0No0fOmgJw8mk3YePJSkTqK80OWheER1nmhshOd3hZRW79TgDejM4aSR6U7f+61JN1Nu1dGsRanvt1v8AhakkHP69xXIssGoA+mGgPHuOWLNdpI1NBA3BC2Tr9NMjymjQffp+b3N6xUyPeO82pHHYoLwkaBqFAAK1FKKxh3RGT3Qxhppp0toSfNcgag11DTSK6XKQbrsXOAAqmjbuSO7LEMFGPY9pNSL28UR8boWyPZVwNg2my52oYmeGKNxayMVcQeCtYjMNPdiv4qaVIl+HY15LnEj1Q2pBUsJmDmY/CseHNF2nU2m658WPka8VAcTdxKq4jFPxGIMxNDbSOSuk29zDKXYvEw1uAHN8ijiU6InEgAihsvNYHHmXMmOjd60QDq8wr0eMdIwaxRvaU38VxuLp5ORm7NOaT2BDu9cqiQSK0qQParueP7TMXNZUmgFVVoG+renrE8V3nTlew2ig8DxU217+n+hURSoF6C9OSmxwDa8SSQqibDR1XW8lPXYWQtYNSWknZRHaOqAKDxRUpJg2zfnKrPc4kgd6nHgrHZW75qOXJLsqcfYgq6HEXIRYmgChbfmi6Q0Vp5pjb1T5KCZoRR+/NNW/ZusOCg6Q7O9vJRbUGjjYXCCZNyOSYgkigPmna8CpAueYSc4kjvEnxKit26nAB0axABqPSj9lqSbqb/VnEfKnfZakkFLrzYH5HltWaqYsny7jlhkkzm1ADacqL6g6Y9HIukuUnCOkMUzDrhk4NdSlxyXzfn+S4zKswlwePgMU8frN4EcweIUHPj9WnAm5RJXu1BkYGt1rbqu9+keSeF0sbxKD3r7qjoswowkLnzyNuNg24+dVXza7NbpaOCFLK6SR1XEgniUwdYKwo3abkomEg9JnaCDQmppyVUu1bq5hJ5MNI2aOmoD9oWQdJ2Dw7MYx2Bc9rW2k1Cunkq1ZahocBpfq0ONyU8GN0xMADXyVJk5m9kPFTSTYj0qMBrTagF6eKgsx5Zi8QTIXNa5xuXG6tMyAuBa/EgH+EIEYzDEgFszY2Hiuvl+GZCO/K6V54uKxllY3MdqP+zDq1GL/APqozdGXhlYsUC4XoW7r0IeAKBDkma03K5/pk14YvDROdHMWPJuaEHgVbc4AgjmhZw0NzJ72eo99QhmQUqCea9HbisF4LaDih69IvZBdMxp71TVQklv6pPJAWR58Ahh96VQnSu4gU5KQABaSdTDbyQF7zwbVPipvDXYdsjLEWcpRerpcLHYpgOzlcwt7rwooIcpCpItdDNQaWsreCwkmKmYyNrnyPdRrQKlx8EtG4dTBr0ZxPyt32WpLp9WuQYvo90fdh8fpE00xmLGmugEAUPjZJSdD1i870y6J4PpRgezlDY8XGD2GIpdp5HmPBeiSVHypn+R4vKMwlwmPhMU0ZuOBHMHiFyHkmwBAH9V9RdMeimD6UZeYpgI8UwHsZwLsPI8x4L5z6QZLjMmzCTBY6IxTx7jg4cCDxCDlMItVS1trQUogHULJy4MbTiqJucGuBuiDU9tSau/wVUEm9/NGZwLiUBXPcaOAo6lyiwP92b20hbX2IWru2TPeC2jkHejli0fnpPmCs4PEwNJDXvcfFeabjJ2g1kOngVD0uckkSuWLhtqZaepxebxwuDQavP7IuufLmM0h7rQPNcbDEmQkmpHEq0+QUskxkLlaeRjpXa3uu0WAUQ2RjPWNSoxu3qeCI91W0PzUWmVdhL2OY67hcHmp4d1RQ/MguPZSB96VRYzomJFKHaqonLCA6vA7pRtAqw7Ij3hzaHfgq0hpcbgqbF7T7kCLHigzOrQjgVKKRzmUbx4Ls9H+juNzzGtwuCi1vNyTZrBzJ4BS1ZFHKsqxWaYxmHwkLpZZD3WNFyt46D9CMN0dhbiMSGT5g4XfS0fg3/VX+iXRTA9GsJpgaJMU8DtZyLnwHIL0CSfS0kkklUJJJJAl57pl0TwXSnL+xxAEeJjBME4F2HkeYPJehSQfKXSHJcZkuYS4HHwmKdh+YjgQeIXFMbgfBfU3TLopgulOXdhiAI8TGCYMQBUsPI8xzC+eM8yDGZNmEmAx8XZzM9jhzB4hB5/e5RBVWewYd3t9oSMUbQS57af3gqKxNOKjUkanG3AI7WRPdaRhA/iCmY49w5lv4ggqSEuPinuBZHbFGbh7d/hBEdCwNrrbSvwgmxXhJAcVJzzRWGQRkU1N9oTnDsJs9vtCmxVYSdt0QSVFDVGOFY0nvt9qb0eP4bfam4ASHUKEX4Ju0rG2127qx6Owmz2+1L0Rv/mN9qbgF2h4qUcTpXUAsrOHwjHVBcD869z0F6FYjP5e1cDFgGGj5qet4N5n/BTfxXN6GdEsZnuL7HDN0xN/OzuHdZ/qfBbzkGR4LIMCMLgY6D9uQ+s88yVZyzLsLleDjwmBhbFCwWaOPieZVpJDZJJJKoSSSSBJJJIEkkkgSHJBFKQZYmPI2LmgpJIIeh4X4tD9GEvQ8L8Wh+jCSSBeh4X4tD9GEvQ8L8Wh+jCSSBeh4X4tD9GEvQ8L8Wh+jCSSBeiYb4tD9GE/omG+Lw/yBJJAvRMN8Xh/kCb0PC/Fofowkkgf0TDfF4f5Al6Jhvi8P8gSSQL0TDfF4f5Aisa1jQ1jQ1o2AFAkkgdJJJAkkkkCSSS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9702" name="Picture 6" descr="http://4.bp.blogspot.com/_DI-aUG16wrU/S9Q5DJXhauI/AAAAAAAAAE4/ygwPnBDtNP8/s1600/Bounty_S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32040" cy="3657687"/>
          </a:xfrm>
          <a:prstGeom prst="rect">
            <a:avLst/>
          </a:prstGeom>
          <a:noFill/>
        </p:spPr>
      </p:pic>
      <p:pic>
        <p:nvPicPr>
          <p:cNvPr id="30722" name="Picture 2" descr="http://1.bp.blogspot.com/_VfdG9H2sHqo/TDID94uNZYI/AAAAAAAAK-8/UM1e6wNvJg0/s1600/horse-be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4825" y="3228975"/>
            <a:ext cx="4829175" cy="362902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- Εικόνα" descr="το απιθανο τσιρκο του Μανολ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0"/>
            <a:ext cx="3275856" cy="3439649"/>
          </a:xfrm>
          <a:prstGeom prst="rect">
            <a:avLst/>
          </a:prstGeom>
        </p:spPr>
      </p:pic>
      <p:pic>
        <p:nvPicPr>
          <p:cNvPr id="10" name="9 - Εικόνα" descr="φεγγαροσκεπαστη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3285902" cy="4541770"/>
          </a:xfrm>
          <a:prstGeom prst="rect">
            <a:avLst/>
          </a:prstGeom>
        </p:spPr>
      </p:pic>
      <p:sp>
        <p:nvSpPr>
          <p:cNvPr id="26626" name="AutoShape 2" descr="data:image/jpeg;base64,/9j/4AAQSkZJRgABAQAAAQABAAD/2wCEAAkGBhISEBQQExQSFRAUFRIVFBIUFRQVFRUQFBUVFRQXFRUXHCYeFxkjGhQUHy8gIycpLCwsFh4xNTAqNSYrLCkBCQoKDgwOGg8PGiwkHyQsLCwsNSosLCwsLCwtLCktLC8tLCwsLCosLCwpKSwpLCwsKSwpLCwsKSksLCwsLCwsLP/AABEIAOEA4QMBIgACEQEDEQH/xAAbAAABBQEBAAAAAAAAAAAAAAAAAQIDBAUGB//EAEEQAAEDAQYEAwQJBAECBwEAAAEAAhEDBBIhMUFRBRNhcQYigTJCkaEHFCNSYnKxwfAkM4LRU7LhNENjc5LC8RX/xAAbAQABBQEBAAAAAAAAAAAAAAABAAIDBAYFB//EADQRAAEDAgQCCQMDBQEAAAAAAAEAAhEDEgQFITFBUQYTImFxgbHB8JHR4VJioRQjMnLxov/aAAwDAQACEQMRAD8A8dhLCVELtKpKRCIShiKUpEKUWR2yf9RO6MFNL2jiq6tWPhlarPLpveBmWgkDucp6JW2PddFYzdbSLQCGhpAIDm3hBfIOB80ynsplxhQ1cQGCRquVq0XNcWuaWuGBaQQQeoKTlnYroeNVL9wn2hey+6TLR2HmhZ1zogWQYSbXuEwqPJKXkFXQ1Khal1pVNtlOp/VPFj6qyhG0JvWOUH1MbpRYwpkIwEL3c1GLIOqms3DL5MYBoLnOJwa0YScNyABqSAM0+y2V9R7adNpc9xDWtGZccgFo8VAZ/TUjebTxq1G5VKwBvOH/AKbJLW+rveTHOANo39kRdEkrMsXCXVajaVMFz3mGtEZ99AMydACVHUsYBInIkSCCDGx1HVehcE4ByOG1azmk2q1M5VJsw5tOoQ0dpmT0EbrgHHHAyJz3GhVTC4tuJqVAz/FpjxPHy4eRUtWk+k1pdudVH9XHVAoBPlF5X9FXl3NJyW7I5LdknNSGqlol2k40xsmlo2CaaiS+UCU6CnXBsFHcCVCCcnXBsEJUJQlJVVtAnQqRlm3WvY7C1xJfN0Rg0gEkzGJBjI6FO4lYGMcLji5hnPMERrAkY7DVO6s7phryYWWyiApqbCSABJOQAknsBml5a6KzVnWYcumbr4HMqDB7natvZhoygZxJTmsJ2UT6gGpWBXsz2YPY9hOQc1zf1AUV5do/iDTQbfqOqucXCpReJaG6FpznquW4lZBTquaMW4Fp/CRInrp6IlpCa14cqsqSnXc3JxAOgKjSEoSpIT3EnE49Ul1NvIlCUoT7qLqjvLRp+HrU5t8UKxZmDy3YjcYY+iUhKCqMIwSPaQSCCCMwQQQeo0VnhnD316zKFMS+o4NE5CcyTo0CSTsCg5waJOyQaSYSUrE9zQ8NkF4ptGZfUON1g1Ils/mbuF0Vu+j60U3UqfldWqht2m0gmcTULjk1jBcBccCXYLrvBPBGVKv1oD+ms80LJIi+W/3bQernFxG0x7oXTcBp33VLa4Y1YFOfdsrJ5Y6Xsah/O3ZY/G9IX06xZSiGjXvcdh5DU+YXUpYIObLuPyVwnEeCjhdnbQpkVOJWz7PmNH9ukSA4U9RJIbezOOUQn8F8FxWFnddLWXatqIxG9ChOoAAqO3LmjQFdMeEk2qpxCrjVd9nZWZ8ukBF4D77pc7oHbnDSow0PyBJLnuGsACOpgAT0C4WJzp4pltMy5w7R/ceXc0aD92vj06GAntO2B0Hd+fws7xI/+lqEQHup1AycLrbjmz3N4j/I7rxatQuhu5F6NgfZnqRjGxG69m4/RNWk5gwc4XGjKBEE/MH0Xk3HKrObWcz2HVXMZ+SnEx09hdfovVtY5nMz8+cCm5vQkNeO/wCeyzYTSAipIJBGIzHVNvrazKztpCW6i6El9JzAkjqnXUXU01U01EJRgqSAmkhMvJpqpSiGqeeiFDzUJSjaVq0rUWzGuYKbVtBdnHZN5aW4rElUobMqMrbquv8A2oydn0f7wPqsgNCko13N9kkTnse41Ra60ptQXBaNGjeMaanYDElWq1js9UOMPbcDRfNRt4yYBFO7B3IBy1WXRt5DvMfLBBgAYER/3Vpz2RN8R0z+GafLXKDtMMrItNlLHlhiQcxkRmCO4hR3VatFS84n+QMAoSAoDCthxI1TLqLqCUhcUJATtVr8JYKbefAL7xbTkA3S0AudB1xAG2PRavDrZfrDn1ajWGS54MmYMZ9YWVwypfo3fepuJj8Lox+IPxCkKnYAWqnVcQ+CrXE4rtfPmqUwSx8eZ7B7p3wyW3wTgBZSe9gu17W/6nZz92iwRa6/aGOE9TuovA/BzaLW1uTGgvedmty+Li0L0l3DabarLowpUhQpj7tMEOee7iGA/k6rK9IszbhG2N3I/wCemvd4rsZXQdVBcdk6zWFlOg2gwfZtYKbW5eWIz3Mkk9SnWoiG0hl7wGwjygfAdp2UtSrdBOGAP8/RZlQOEuze6GUxOQ94n4knsvLaby6XE6k/PutXSpgnw2+dyjc9zql4mc8Rk1gmfnI9EtZ+DWAYHzHowHyz3P7plnAi6D5W+07cDIdyUlSteBz83mdH3Rg1o7n9eqsESfBdCNYWdxm2FlKrWGLWNcGHV1QxAA6uc0f5BeXW6y8owcrOGsOzrS+XuHWCTPRg3Xrdsog0scmupkDMF7TfHpeun/FeYeIgH1BRbhTpB7nPP33G/Wqv3MlrRucBktX0fqiSwDx8APXUjz7lzMypucy7gNB4/IJ8O9c04zv3TVa5RqXnDy02DM6D3W4ZvJ+cnIYU5W7DpWVc0hOhJdTS9NL0ZQhSQkJCjlIlKMJxKbCWEoYUE5LCFJyShHVKQtElNvBV+YjmKS5UrFPzEnMUHMRzkJRsVyy0H1HBjGy46YCAMyScAOpwV20eH67Wl32bwBJFOox5A1JAMn0lN4VU+ycRmXw7sGgt+Zd8Oi0afEXNZcAaPOH3oF+QIi9nHRStp3CVA+pY6IXOEppcFoHg9S0V6gotFwOlznEMpsnGC52AxnDPopq/g60NEtdRqxm2lUl3oHAT6SoTvCsgCAZUHCGNJc8gODLsNIkFziYkagQcOy6KjxlzmPbUe9xgCnThrqZxxDmEREZQsXwrw59So8O8lECKryMWkGQADm/PDaZhdmzj9Cyi7ZmtnWocaju7iJ9BAUzDI0ElV6wtdqYC4618DtLKvMoUa9wgOaW0qjgL2bZjEZ56KrX4nUaYfSDXfia5h/8AiV2L/G1ZxxK2PD1c2+oaD2B7LpLrwvAD2Rn1I+ajqF1FpqEwAnMdTqkMiStf6K+FupWE2p/9y0G80ZRRZIpgdzed2cNl0BbBnXL11WlUotYxtNghlNoa1oyDWiAPQBZ9YgXWkxeIHx0XkWd4h2JxBPz5wWuwlMU2BoWdXqFxOwmepyAHqqxcS5x1aAxv4S4Yn4fqVYquvVS0QAPMdtmA7e870Ce2ygMaydHOJylx1K5wAYI+fCuuHBoCo1YYwMGsGehynqcT6KN9YBr35Xcumgz6/wDSE60U7zgZENBqO6nQRphd9HKnamFlNtP3nux0wHT+ZKwwAwOJ+eitMaHRO8qK314pU2Y5OecNO3aVwHEm43RF97i4z7N5smHH/ipCXOPvPJ2MdrxCqahIbMnVoxugSAB8/guOtnArU+lfZTF+qPMOZTa6nQB8lJrXODpPtOOpjPFarI6JJMb/AD59OKpZq8U6Iu7z88dvCeErmOIW4OhjJ5TZic3uPtVHfid8hAVKCrNooPpuLHtLXDNrgQR6FRgrbMYGiAsa+oXGSoriW4pYShqdCZcoricGKSEsIwm3JghLeTkJJsonuhPQjCMpt5JeRgiEoKaklEJ9xLcStKUp9jthpkxBB9ppyMZdj1Vp/Fpwa2DoSZ/YKly0vLTgXAQExzWuMkLo7QLn2IJuMkd3e847kmT8Nlaslppii5lwm0F4LKgJwGAuxlmqZqcwc0Yz7Q+6/UH9Qp+Et+3p/mB+GI/RW4EaLnkm7VaPH60NYxpxyqEe9UgS47kx8AFhK5xOr5yOp+KpXk4CAmSXalT2KmHVGNIJBc0EDMyYgL3vgvCadnZ5GBjnBt4CJwGAJ6SfiuB+i7wteP16qPK0kUQdXjB1T0yHWToF6W5yx2e5gC7qWHQb+P49VoMtw1resdx2UFVUrTTkgw3CZJGOO2ys1KwntmoahOkLzbE1YeSFoGaLMoWcBt281znGXnIGfaA1wED0Cr8UtQawgTBhgAGIYDjHoCtGo2NBP7dDoqdVoc0OxBadBiCDGR0ie6ZTrBxLir1NwuuKq2OjeHd153Ug+Vo6D9lR4q4F4kG42R6f/mvVbTXQIgzJOWByDbp2AhZnELDdGOOZJ+eO+AUtJ46ySrlF4vkrOo2QnzEmT7UHfMfDD4rieHV6fOJrl5Yb/smDf90k7L0Gi0iiDq6XE/zuvL3L0Dop2zWP+o9VmulFQnqh3u9lNxMivReDi6lLqbj7VwHFpO0fNcwGrdtNW6x27hdA75rGurX1QJ0WYoONuqYhSXEctRQp5UaFpcM4FVrmKbSRq44NHc79BJW7x3wsyy2UOPmrGowF2IABDjDR6a49lSq42jTqtok9pxiB78lbp4Sq+m6qB2QJk+3NcjCW6pYSimr0KlcmXUKzyEJ1qF4WellQl6S8myrFqmvo5qhlIhcjap/rBSfWSoUISlaFZo257TLXEHpt13Vqy8cqNqMeXYNc0kAASAROXSVm3UXUZKaWNOsLseKMh5IyOIO4OS2/A/g91tq3nSLMwi+4YXjny2ncjM6A7kLK8D2F1vIsmINMSasSG0QQMeomANcNivdeG8Pp2ei2hSbdpsEAanck6knElc3Nc1GHp2MPaP8AA+/L6oYXAXPl3+I/lWKVJrGhjQGtaAGtAgBoEAAbJlSos7i3iGjQ/uVGtOxOPwXPv8U0XHB86659CV57Ue+pqAYWro4R7xMLZtAh95pEH2hpOpGzlLSraHEDfMrCdxIzGYzw6/qpbNbcBiZG+ondcevRdOivOwzgFrVicHDQHA4gz0Vd1N1zFwa7DzYR0S8y9Hb0Ur2AiDGmG0KiDbuoR2YUFFz5h0SBmN857JLYyWxqQ6fXDD0VpjBhoP5goLWCRlp8k5ru1Ke10uELDtdQ0qL3iC1jHn4NJ/YLx3/+rUjG6TvdE/LBevcQsp5NVpJN5rhj+JpC8TvL0rosQG1SDrI91yM/YHFk67+ylqVi4yTJSSm02lxDQCScAAJJPQDNdfwXwA9wFW0S1mlNpF893ZN7CT2WkxWOo4Vt1V0ep8AuLh8JVrm2mPsuasdjqVXXKbC52w0G5OQHUrtuD/R9dAqWjzGJuibgjHHV3yHdddwuxtpt5dBjGUoEgDGdSTm4nqrbaDYuyXnb3R6T+srDZh0jrVZZR7Lf/X14fNVpcLlNKh2qvaP8D53/AEWaGsYy4wScGgBoutJyEjCJ2XN+P3kWanTMXucZAmPs2Efq5d2bK/IFtNsiIF4n44Arz36S6ZaaLSSSTWcZI1LBOCqZG4VsdTB5k9+xVnM6o/pHgd3qPJcWI6JeamBqUL1NYOFNzO/wQmyhJCFk3UtxWbiLijtV2Sq11EKzdCnsVnDqjWnInHsASY9AlahKqUrK9wJax7gMy1pIHcgYJkLrrFxgh7L7qgot/wDLpOuACDAaBgMY6lZ/GHB4FXJ94tccJcIlrj+KBBOqeaZCibVDjCwQwqxYOHPrVWUabS6o9wa1ozLj+nfQIIXtX0X+CfqtL63Wb/U1W+VpzpUXYx0e7M7CBuudj8YzB0r3b8BzKtUaTqjoXQeDPCdPh9mFJsOquh1ap9+pGn4BJAHc5kq5xCrUqPZZqLrtR4LnPz5dBpAc4buJIAG5nRXXuVPgn/jqzicqFEAaXb9UuM97q8+o1f6vFhtQzMkrusaGNJHALR4f4Xs1EeWk0v1qPAfUcdSXukqrxjwRZbQ0/Ztp1DlUpgNM/iAweO4+CucK8UWS0vfToV6VV9P22scCQJieonCRgtRayxsRCrCtUDrg4z4ryClY32e0OslQk3cGkZOaRLHDUAjTQg7K6G3buwMHOPgrfjgNdxKkNW0Jdn96pdBj1Kms7GkAaZb5ALGZm0Ua5DdlqG1y+k17huNVPYvlgQr4p+ZV7G3vH7rQptWcqCXaLnVX6qI0v53TH0cCrYCRzUDTIChFRc3xOlAcvHeG+F6tWHEFlP7xGJ/KNe5w7r3Di9PyHLIrnjSMEtuui7MGYJyJ+a0uU5m/C0nBm7o1PCJ+6unCUsXY6rs2dOcxxWTwLw3To4taAci44uIMzJ26CAumFORgDdAw2wUVkpDKJykk+XDAgDotBtMwYi7h3/krn4vFPqvueZPerTi1gtYAAOSjpWUCZxJ2BGP8/RDRJIbcEYY6XhsP9q1SspdmXR3/AJgpKfDG3iSBH8xXPNUCZKruqgTJWdcYX+aqPLpLW49AZXA/SWwCpRaCSGtqDHTFuHZeqNsbWzAAk7BeafShH1inETccSNpdH7FaToxUFTMWAcj6FcvNKodhnAd3qFwopJ4oBPQvW7AsZqncoISoRtQg81lwiE7lpCwqsrgeEJ1KqWuDhmCCEzllJcKSNwWmbVTOIN38JBMdiMwqlptN6APZHzO6rQuj8J+C6lseCQWUJ8z9XAZimDnteyHU4GPE4tmHpmpVcAAlSoXO7A1Wv9Gfg361V+s1R/TUnCAcqtUYhv5RgTvgN49qLln8NsjKNNtKm0NYwANaMgP5JnqrkryXMc3dj6xfs0bDu+5WhpUBSbCUlYvHbC57XBhILqdWk6DBNKq0tcAdCJkHcBbJKr2gTh81yuvdSeKjTqFZp76rh/AHhZtktz7daK9np+V7KdCk2rTbD7oJcKmQhs3QXYmZwXecS8b0GMcaV6s8Aw1gIE9XER8JWZUpHIkRscfgoBZcdP2C7zekFS2LRKlbhKMyZ+v4XP8ADnVLS82yoCS8k32zAAAF0sOLLsFsY5FdBZaGEzEHEHYifRS0LEGmWgC8fN1O8ZSrjaYxMDGJ6xkuNicZ1ri48VafXJEcAm0MccP5ir7clQqvuAO0kT2K0GnbJQUwSZVKpzSkJE4pqlfyUIVPiFOWHsf0XMss0zg1t7CTMOAGkeh9CustDZBHQryaz+MX0K9WlUHMo8x4H32gOIEaEdD8VeyvA18Y2oKGpbBjn4K03GswzQKhiSu6s1mhxdjmBjrG3TH5q9TaciNcO0/LBVuCcSo16d6m8OGu863hoVqhocOn6rk4gvY8sqCCNNVM+sHajZK18bdhsjnjRQPsxDpGWqZVJw8p9IVYNB2KjDAVZdUwXkv0jx9eMf8AHTnv5l6h9dbdxvDHO64+uAXlXjx162F29On+62PQ6mRmBJ/SfZczNWluGJI4hc2hPuJQF65CydyRClQjCFyzriLis3AlAVe1G9VxSThSUyEbULymMpwZgHof0PRekeHvpAotApvby9JwLfUjTuvOkq5uY5VQzBgZWnTaDt7K1hsdUw827HeV79Z7Q17Q9rg5pxBBkQpm1V4dwXxJXsrppu8urDi0+mnou/4H4+o1iGVPsqhyn2Cejv8AcLzPMujGKwZL6fbZzG48R9tFosNj6NfQmDyPsV2ZeoiCoW1QfVT3sVlzpuuhbCZHzScgAzGhCkJTX1AhceCIlPER2Ubqmg6prnSorTagwQMah9lupP8ApFrS4wE5rSSq9vrl0UWjzOI+C2LJSLGhpMwqnDbCWy9+NR2fToFotCutOzWptZ4i1uw9U4picSmqaqVWCr2l8D0XhHFp59b/AN2p/wBZXu9Zsj0XlVpttCzVqhawVK/MeS94kMJcTDGnARvmtX0Jd/erQNYHqVzs2jqmyePssHhtW0UnCrRFQEe81riCNjhBHQrvOA+O21CGVIpVsoJik7sT7B6HDqudd42tBPtFPrcTbW8top55OIhw7HNbPM8ooZg3+8yHcCNx9x80XJwuOdhz2Hacjt+F6ZR4gDg4XXZdJ7qw6mCN9OnqvKqHGq9jIAPOs59lr8wNg4YtPy6LruB+LqVUwwlriHE0n4G9E+U5EdvkvMsz6N4rBS9ouZzHuNx6d60uHxtHEGGm13I+xW1amctuPs4AmSOy8w8dMi1n8jc+7l6VaeLy2WjzA4gjCI1Xnv0gAG0Mefep/GHO/wBhX+iNzMeLuLXJubscMGSRxC5aEoam82Mk11Ur1m4LF6qxyihRXzuUJXBCCk5QS8sJ9wpwaVHPcmXKLlhAphWGt3TxCcml6qcsJeWNldBCcCjCb1hVIUuicKKuJE6Am9aVpcF8T1rPDZL6f3HHIfhOi7nhXiijW9l0O+67MfzfJeapQ6MVm806N4THS8Cx/McfEcfVdbCZzWodl/ab37+RXsN8kZ56qGraWtxcQO5XL+F+IUKjBSqVKjagwgvcGu7GfkV1ln4ZRZBDQXfeOJ+a8qxuBOCqmlWmRtpEjmttQr0arBUYZnl6KKnaKj/7bYH33ggf4g4u/RXLLZGsM4uec3uz7DYdE8Yqak1c8vnRghB79IGima1PTQUhV5sMboqyHFNcUqjeVXqvTmhMfiD2Xj3GrG36zWzxqPPxcV68D+y8o8RiLXWH4z84K2XQd0YqqP2+4XGz6RQbH6vYqjZaTWVGvibpBg9Fr+JOMNtBBAAOGQGiwy5IXL1EtBNyyIe+C2dCtWxhrqRFSS33QDBLhjnoBh8VBVslJ9MPAFOXFouvc4hwAILmO0xzBCZY6ktjUSY3BiY+CpudGJwG5QLQnNqO2Vmw+J69F1yp9o0GCCfMIwwdr6yrfibidG02dj2OAqU3EFjvK+48YwNYIGW65e0Vi5xduVHC4bsrof1DcRTFrgeGx5yO8ea7rcxrmgaNQy089x4FOLkkohC6oJXPT7xQhCdKSvFIiEqeqaRCckSSSIRdCLo2QSShyXmdU26EXQlqjonc7sj6wE2B0SYdEpKUBP8ArQ2XT8K8T1KADSXPdhLXOhrekxJPU4BcoS1aFRwd5xiDj2J0PVV8RhKOLb1ddocO9SU69TDm6kSF6RZvFNFzyyoRTe0gHzBzZOzhgRliuioOwmZB1C8NtNcNaRq4RCs8D8Y2iykBjr1PWm/FsdDm30w6LD5j0PYDfg3a/pO3kfv9VoMJnLniK48x9vt9F7g1Diua8P8Ajuz2qGzy6v8AxvIxP4Tk79ei6G8sXiWVMM7q6rSD3rtscHi5pkJHuUFQnT1Q+rM7D9lDddJM4aLmOMmVaY1Pa/GF5b4upkWysdC4H4tavUaNMg7b915V414g6lxCs2A5n2ZunSabMjmFsuhjw3HP/wBD6tXHzxl1ARzHoVlEoAUJ4ow+64eoPzUNXif3RHU4ler3hY8Un8lPbK91t0Zn5BZ5JOZPqmGprOKTmKBzpKssp2iFJCFFzCk5hQuCfaVMguCgLikSuRtVm+EKFCFyNq0jWSc5QElJJUklVrArHORzSq14pL3VKSlYFZ5pTTW6qvKLwQkp1gU5q9U01VDeCLwSko2qXmpvMKZfCVuJAAJJwAAkknIAII2pbydTLphsydpk/DNatPgAj7SvSY/7gvPI/MWi6D2JUgstSztDmuBv3vtaZOIGTQcCNyMJnWEgCUDACxqjSDDgQdjIPzTFs8Rtgq04IPlYIJcXHmD2iCcg7bJYJSIIRbDlNK7bgvjWtQDGk8yndZg4m9i0Ew7vOa4KFbs9sIF0iQMsYI/7KtiMHQxTbK7A4engdx5KVtWrSN1J0Fex8L8YWatgH3H/AHH4Y9DkVshmMh2G2EZbrwStaS4QMAc9ZXT+EvHD7PFKsS+hkCcSwfqW/MLCZp0S6tpqYMk/tO/keK72DzW821gAefDz5L1WkDJn4ryT6TGxb3H71OkfkW//AFXq3D+J0KzA6k9rm9Dl0XmX0pM/rGHQ0W47w5/+1zui7HUcysdxa4eh9lYzTtYcnvC4pF1SIXqsLLSo+WjlKRCUBG4qPlI5SkSgJQELiouUk5ZVgMTrqNqV6g5ZQrSEbUL1AkSoRhBIhKhCEkiISwiEoRTbqLidCW6halKZcV3hjIL3atbh0LiGk/An4qrCls1a66cwRBG4P8B9EQECdFestouPa+AbpBhwkGDMEahWncTvmrIF18uujANfmCNlQdd0cCOuB9QVFUqgCBmdVMY3VcA7KKtWLhEQFCGJ6FERKnGmyZCVWrHZr58xusGLnRJjQAak6LZsjqDnNo07KHucQAXveXuPoQ0egCBCMjiubQtrinDGi8WBzHM/uUnGbvVpzI7rIShJT2DiVSi+/TcWu6ZHuMiuh494pp2yyNFQBtppuF2AYcDg6DoI0OoGa5dKGFUq2W0a1VlYiHtMgjfwPMFWqeLqU2Gnu0jY+o5FMSKdtJKKYXQ6sqncFBCcGKe6gNR6tC9RNYnimU+UqcGBNLim8pLcCWUko2oSVJA2QkvIRhBVLqLqChRaKZF1LCRCSSVCRLdKMpIQi6UtwooSkRCXllLc6owlITYS3U4U0oppWpXBR3UXVLcU1mHmwzgx+aMI6o2pXBTix1GUJcx4BfJJaRhd8uf+XxVelVLSHNJDhiDsVcsVuLJbDS1xBdh5iIIIvbY5Ks9rNDhsZlIAjQqNzgdQpKVpN8ucZJBmdQRiqQYFM4jIfFRwjCQKMEspIRdRRSyiUkJQ1JBEoSwEhckgiQi8o3VgmGqhKkFMlSlyY6qoiUkppKlDAFPzChRoSko6cgpClchCaoUBKEIRQKckQhOCahCEJyKE9CEkEIQhOTUJW5juEIQTlYtGbvVVghCSY1CEIRTkIQhJJKEqEIIJrlXq5oQgVIzdMQhCjVhIUiEJJJ6EIQQ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6628" name="Picture 4" descr="http://www.cityportal.gr/photos/NEO-THEATRO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429371"/>
            <a:ext cx="3428628" cy="3428629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3.bp.blogspot.com/-67eXchx7RmI/TyArWcOIADI/AAAAAAAAAbs/OmsENCl_rxQ/s1600/%25CE%2595%25CE%25B9%25CE%25BA%25CF%258C%25CE%25BD%25CE%25B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59969"/>
            <a:ext cx="8028384" cy="4798031"/>
          </a:xfrm>
          <a:prstGeom prst="rect">
            <a:avLst/>
          </a:prstGeom>
          <a:noFill/>
        </p:spPr>
      </p:pic>
      <p:sp>
        <p:nvSpPr>
          <p:cNvPr id="26626" name="AutoShape 2" descr="data:image/jpeg;base64,/9j/4AAQSkZJRgABAQAAAQABAAD/2wCEAAkGBhISEBQQExQSFRAUFRIVFBIUFRQVFRUQFBUVFRQXFRUXHCYeFxkjGhQUHy8gIycpLCwsFh4xNTAqNSYrLCkBCQoKDgwOGg8PGiwkHyQsLCwsNSosLCwsLCwtLCktLC8tLCwsLCosLCwpKSwpLCwsKSwpLCwsKSksLCwsLCwsLP/AABEIAOEA4QMBIgACEQEDEQH/xAAbAAABBQEBAAAAAAAAAAAAAAAAAQIDBAUGB//EAEEQAAEDAQYEAwQJBAECBwEAAAEAAhEDBBIhMUFRBRNhcQYigTJCkaEHFCNSYnKxwfAkM4LRU7LhNENjc5LC8RX/xAAbAQABBQEBAAAAAAAAAAAAAAABAAIDBAYFB//EADQRAAEDAgQCCQMDBQEAAAAAAAEAAhEDEgQFITFBUQYTImFxgbHB8JHR4VJioRQjMnLxov/aAAwDAQACEQMRAD8A8dhLCVELtKpKRCIShiKUpEKUWR2yf9RO6MFNL2jiq6tWPhlarPLpveBmWgkDucp6JW2PddFYzdbSLQCGhpAIDm3hBfIOB80ynsplxhQ1cQGCRquVq0XNcWuaWuGBaQQQeoKTlnYroeNVL9wn2hey+6TLR2HmhZ1zogWQYSbXuEwqPJKXkFXQ1Khal1pVNtlOp/VPFj6qyhG0JvWOUH1MbpRYwpkIwEL3c1GLIOqms3DL5MYBoLnOJwa0YScNyABqSAM0+y2V9R7adNpc9xDWtGZccgFo8VAZ/TUjebTxq1G5VKwBvOH/AKbJLW+rveTHOANo39kRdEkrMsXCXVajaVMFz3mGtEZ99AMydACVHUsYBInIkSCCDGx1HVehcE4ByOG1azmk2q1M5VJsw5tOoQ0dpmT0EbrgHHHAyJz3GhVTC4tuJqVAz/FpjxPHy4eRUtWk+k1pdudVH9XHVAoBPlF5X9FXl3NJyW7I5LdknNSGqlol2k40xsmlo2CaaiS+UCU6CnXBsFHcCVCCcnXBsEJUJQlJVVtAnQqRlm3WvY7C1xJfN0Rg0gEkzGJBjI6FO4lYGMcLji5hnPMERrAkY7DVO6s7phryYWWyiApqbCSABJOQAknsBml5a6KzVnWYcumbr4HMqDB7natvZhoygZxJTmsJ2UT6gGpWBXsz2YPY9hOQc1zf1AUV5do/iDTQbfqOqucXCpReJaG6FpznquW4lZBTquaMW4Fp/CRInrp6IlpCa14cqsqSnXc3JxAOgKjSEoSpIT3EnE49Ul1NvIlCUoT7qLqjvLRp+HrU5t8UKxZmDy3YjcYY+iUhKCqMIwSPaQSCCCMwQQQeo0VnhnD316zKFMS+o4NE5CcyTo0CSTsCg5waJOyQaSYSUrE9zQ8NkF4ptGZfUON1g1Ils/mbuF0Vu+j60U3UqfldWqht2m0gmcTULjk1jBcBccCXYLrvBPBGVKv1oD+ms80LJIi+W/3bQernFxG0x7oXTcBp33VLa4Y1YFOfdsrJ5Y6Xsah/O3ZY/G9IX06xZSiGjXvcdh5DU+YXUpYIObLuPyVwnEeCjhdnbQpkVOJWz7PmNH9ukSA4U9RJIbezOOUQn8F8FxWFnddLWXatqIxG9ChOoAAqO3LmjQFdMeEk2qpxCrjVd9nZWZ8ukBF4D77pc7oHbnDSow0PyBJLnuGsACOpgAT0C4WJzp4pltMy5w7R/ceXc0aD92vj06GAntO2B0Hd+fws7xI/+lqEQHup1AycLrbjmz3N4j/I7rxatQuhu5F6NgfZnqRjGxG69m4/RNWk5gwc4XGjKBEE/MH0Xk3HKrObWcz2HVXMZ+SnEx09hdfovVtY5nMz8+cCm5vQkNeO/wCeyzYTSAipIJBGIzHVNvrazKztpCW6i6El9JzAkjqnXUXU01U01EJRgqSAmkhMvJpqpSiGqeeiFDzUJSjaVq0rUWzGuYKbVtBdnHZN5aW4rElUobMqMrbquv8A2oydn0f7wPqsgNCko13N9kkTnse41Ra60ptQXBaNGjeMaanYDElWq1js9UOMPbcDRfNRt4yYBFO7B3IBy1WXRt5DvMfLBBgAYER/3Vpz2RN8R0z+GafLXKDtMMrItNlLHlhiQcxkRmCO4hR3VatFS84n+QMAoSAoDCthxI1TLqLqCUhcUJATtVr8JYKbefAL7xbTkA3S0AudB1xAG2PRavDrZfrDn1ajWGS54MmYMZ9YWVwypfo3fepuJj8Lox+IPxCkKnYAWqnVcQ+CrXE4rtfPmqUwSx8eZ7B7p3wyW3wTgBZSe9gu17W/6nZz92iwRa6/aGOE9TuovA/BzaLW1uTGgvedmty+Li0L0l3DabarLowpUhQpj7tMEOee7iGA/k6rK9IszbhG2N3I/wCemvd4rsZXQdVBcdk6zWFlOg2gwfZtYKbW5eWIz3Mkk9SnWoiG0hl7wGwjygfAdp2UtSrdBOGAP8/RZlQOEuze6GUxOQ94n4knsvLaby6XE6k/PutXSpgnw2+dyjc9zql4mc8Rk1gmfnI9EtZ+DWAYHzHowHyz3P7plnAi6D5W+07cDIdyUlSteBz83mdH3Rg1o7n9eqsESfBdCNYWdxm2FlKrWGLWNcGHV1QxAA6uc0f5BeXW6y8owcrOGsOzrS+XuHWCTPRg3Xrdsog0scmupkDMF7TfHpeun/FeYeIgH1BRbhTpB7nPP33G/Wqv3MlrRucBktX0fqiSwDx8APXUjz7lzMypucy7gNB4/IJ8O9c04zv3TVa5RqXnDy02DM6D3W4ZvJ+cnIYU5W7DpWVc0hOhJdTS9NL0ZQhSQkJCjlIlKMJxKbCWEoYUE5LCFJyShHVKQtElNvBV+YjmKS5UrFPzEnMUHMRzkJRsVyy0H1HBjGy46YCAMyScAOpwV20eH67Wl32bwBJFOox5A1JAMn0lN4VU+ycRmXw7sGgt+Zd8Oi0afEXNZcAaPOH3oF+QIi9nHRStp3CVA+pY6IXOEppcFoHg9S0V6gotFwOlznEMpsnGC52AxnDPopq/g60NEtdRqxm2lUl3oHAT6SoTvCsgCAZUHCGNJc8gODLsNIkFziYkagQcOy6KjxlzmPbUe9xgCnThrqZxxDmEREZQsXwrw59So8O8lECKryMWkGQADm/PDaZhdmzj9Cyi7ZmtnWocaju7iJ9BAUzDI0ElV6wtdqYC4618DtLKvMoUa9wgOaW0qjgL2bZjEZ56KrX4nUaYfSDXfia5h/8AiV2L/G1ZxxK2PD1c2+oaD2B7LpLrwvAD2Rn1I+ajqF1FpqEwAnMdTqkMiStf6K+FupWE2p/9y0G80ZRRZIpgdzed2cNl0BbBnXL11WlUotYxtNghlNoa1oyDWiAPQBZ9YgXWkxeIHx0XkWd4h2JxBPz5wWuwlMU2BoWdXqFxOwmepyAHqqxcS5x1aAxv4S4Yn4fqVYquvVS0QAPMdtmA7e870Ce2ygMaydHOJylx1K5wAYI+fCuuHBoCo1YYwMGsGehynqcT6KN9YBr35Xcumgz6/wDSE60U7zgZENBqO6nQRphd9HKnamFlNtP3nux0wHT+ZKwwAwOJ+eitMaHRO8qK314pU2Y5OecNO3aVwHEm43RF97i4z7N5smHH/ipCXOPvPJ2MdrxCqahIbMnVoxugSAB8/guOtnArU+lfZTF+qPMOZTa6nQB8lJrXODpPtOOpjPFarI6JJMb/AD59OKpZq8U6Iu7z88dvCeErmOIW4OhjJ5TZic3uPtVHfid8hAVKCrNooPpuLHtLXDNrgQR6FRgrbMYGiAsa+oXGSoriW4pYShqdCZcoricGKSEsIwm3JghLeTkJJsonuhPQjCMpt5JeRgiEoKaklEJ9xLcStKUp9jthpkxBB9ppyMZdj1Vp/Fpwa2DoSZ/YKly0vLTgXAQExzWuMkLo7QLn2IJuMkd3e847kmT8Nlaslppii5lwm0F4LKgJwGAuxlmqZqcwc0Yz7Q+6/UH9Qp+Et+3p/mB+GI/RW4EaLnkm7VaPH60NYxpxyqEe9UgS47kx8AFhK5xOr5yOp+KpXk4CAmSXalT2KmHVGNIJBc0EDMyYgL3vgvCadnZ5GBjnBt4CJwGAJ6SfiuB+i7wteP16qPK0kUQdXjB1T0yHWToF6W5yx2e5gC7qWHQb+P49VoMtw1resdx2UFVUrTTkgw3CZJGOO2ys1KwntmoahOkLzbE1YeSFoGaLMoWcBt281znGXnIGfaA1wED0Cr8UtQawgTBhgAGIYDjHoCtGo2NBP7dDoqdVoc0OxBadBiCDGR0ie6ZTrBxLir1NwuuKq2OjeHd153Ug+Vo6D9lR4q4F4kG42R6f/mvVbTXQIgzJOWByDbp2AhZnELDdGOOZJ+eO+AUtJ46ySrlF4vkrOo2QnzEmT7UHfMfDD4rieHV6fOJrl5Yb/smDf90k7L0Gi0iiDq6XE/zuvL3L0Dop2zWP+o9VmulFQnqh3u9lNxMivReDi6lLqbj7VwHFpO0fNcwGrdtNW6x27hdA75rGurX1QJ0WYoONuqYhSXEctRQp5UaFpcM4FVrmKbSRq44NHc79BJW7x3wsyy2UOPmrGowF2IABDjDR6a49lSq42jTqtok9pxiB78lbp4Sq+m6qB2QJk+3NcjCW6pYSimr0KlcmXUKzyEJ1qF4WellQl6S8myrFqmvo5qhlIhcjap/rBSfWSoUISlaFZo257TLXEHpt13Vqy8cqNqMeXYNc0kAASAROXSVm3UXUZKaWNOsLseKMh5IyOIO4OS2/A/g91tq3nSLMwi+4YXjny2ncjM6A7kLK8D2F1vIsmINMSasSG0QQMeomANcNivdeG8Pp2ei2hSbdpsEAanck6knElc3Nc1GHp2MPaP8AA+/L6oYXAXPl3+I/lWKVJrGhjQGtaAGtAgBoEAAbJlSos7i3iGjQ/uVGtOxOPwXPv8U0XHB86659CV57Ue+pqAYWro4R7xMLZtAh95pEH2hpOpGzlLSraHEDfMrCdxIzGYzw6/qpbNbcBiZG+ondcevRdOivOwzgFrVicHDQHA4gz0Vd1N1zFwa7DzYR0S8y9Hb0Ur2AiDGmG0KiDbuoR2YUFFz5h0SBmN857JLYyWxqQ6fXDD0VpjBhoP5goLWCRlp8k5ru1Ke10uELDtdQ0qL3iC1jHn4NJ/YLx3/+rUjG6TvdE/LBevcQsp5NVpJN5rhj+JpC8TvL0rosQG1SDrI91yM/YHFk67+ylqVi4yTJSSm02lxDQCScAAJJPQDNdfwXwA9wFW0S1mlNpF893ZN7CT2WkxWOo4Vt1V0ep8AuLh8JVrm2mPsuasdjqVXXKbC52w0G5OQHUrtuD/R9dAqWjzGJuibgjHHV3yHdddwuxtpt5dBjGUoEgDGdSTm4nqrbaDYuyXnb3R6T+srDZh0jrVZZR7Lf/X14fNVpcLlNKh2qvaP8D53/AEWaGsYy4wScGgBoutJyEjCJ2XN+P3kWanTMXucZAmPs2Efq5d2bK/IFtNsiIF4n44Arz36S6ZaaLSSSTWcZI1LBOCqZG4VsdTB5k9+xVnM6o/pHgd3qPJcWI6JeamBqUL1NYOFNzO/wQmyhJCFk3UtxWbiLijtV2Sq11EKzdCnsVnDqjWnInHsASY9AlahKqUrK9wJax7gMy1pIHcgYJkLrrFxgh7L7qgot/wDLpOuACDAaBgMY6lZ/GHB4FXJ94tccJcIlrj+KBBOqeaZCibVDjCwQwqxYOHPrVWUabS6o9wa1ozLj+nfQIIXtX0X+CfqtL63Wb/U1W+VpzpUXYx0e7M7CBuudj8YzB0r3b8BzKtUaTqjoXQeDPCdPh9mFJsOquh1ap9+pGn4BJAHc5kq5xCrUqPZZqLrtR4LnPz5dBpAc4buJIAG5nRXXuVPgn/jqzicqFEAaXb9UuM97q8+o1f6vFhtQzMkrusaGNJHALR4f4Xs1EeWk0v1qPAfUcdSXukqrxjwRZbQ0/Ztp1DlUpgNM/iAweO4+CucK8UWS0vfToV6VV9P22scCQJieonCRgtRayxsRCrCtUDrg4z4ryClY32e0OslQk3cGkZOaRLHDUAjTQg7K6G3buwMHOPgrfjgNdxKkNW0Jdn96pdBj1Kms7GkAaZb5ALGZm0Ua5DdlqG1y+k17huNVPYvlgQr4p+ZV7G3vH7rQptWcqCXaLnVX6qI0v53TH0cCrYCRzUDTIChFRc3xOlAcvHeG+F6tWHEFlP7xGJ/KNe5w7r3Di9PyHLIrnjSMEtuui7MGYJyJ+a0uU5m/C0nBm7o1PCJ+6unCUsXY6rs2dOcxxWTwLw3To4taAci44uIMzJ26CAumFORgDdAw2wUVkpDKJykk+XDAgDotBtMwYi7h3/krn4vFPqvueZPerTi1gtYAAOSjpWUCZxJ2BGP8/RDRJIbcEYY6XhsP9q1SspdmXR3/AJgpKfDG3iSBH8xXPNUCZKruqgTJWdcYX+aqPLpLW49AZXA/SWwCpRaCSGtqDHTFuHZeqNsbWzAAk7BeafShH1inETccSNpdH7FaToxUFTMWAcj6FcvNKodhnAd3qFwopJ4oBPQvW7AsZqncoISoRtQg81lwiE7lpCwqsrgeEJ1KqWuDhmCCEzllJcKSNwWmbVTOIN38JBMdiMwqlptN6APZHzO6rQuj8J+C6lseCQWUJ8z9XAZimDnteyHU4GPE4tmHpmpVcAAlSoXO7A1Wv9Gfg361V+s1R/TUnCAcqtUYhv5RgTvgN49qLln8NsjKNNtKm0NYwANaMgP5JnqrkryXMc3dj6xfs0bDu+5WhpUBSbCUlYvHbC57XBhILqdWk6DBNKq0tcAdCJkHcBbJKr2gTh81yuvdSeKjTqFZp76rh/AHhZtktz7daK9np+V7KdCk2rTbD7oJcKmQhs3QXYmZwXecS8b0GMcaV6s8Aw1gIE9XER8JWZUpHIkRscfgoBZcdP2C7zekFS2LRKlbhKMyZ+v4XP8ADnVLS82yoCS8k32zAAAF0sOLLsFsY5FdBZaGEzEHEHYifRS0LEGmWgC8fN1O8ZSrjaYxMDGJ6xkuNicZ1ri48VafXJEcAm0MccP5ir7clQqvuAO0kT2K0GnbJQUwSZVKpzSkJE4pqlfyUIVPiFOWHsf0XMss0zg1t7CTMOAGkeh9CustDZBHQryaz+MX0K9WlUHMo8x4H32gOIEaEdD8VeyvA18Y2oKGpbBjn4K03GswzQKhiSu6s1mhxdjmBjrG3TH5q9TaciNcO0/LBVuCcSo16d6m8OGu863hoVqhocOn6rk4gvY8sqCCNNVM+sHajZK18bdhsjnjRQPsxDpGWqZVJw8p9IVYNB2KjDAVZdUwXkv0jx9eMf8AHTnv5l6h9dbdxvDHO64+uAXlXjx162F29On+62PQ6mRmBJ/SfZczNWluGJI4hc2hPuJQF65CydyRClQjCFyzriLis3AlAVe1G9VxSThSUyEbULymMpwZgHof0PRekeHvpAotApvby9JwLfUjTuvOkq5uY5VQzBgZWnTaDt7K1hsdUw827HeV79Z7Q17Q9rg5pxBBkQpm1V4dwXxJXsrppu8urDi0+mnou/4H4+o1iGVPsqhyn2Cejv8AcLzPMujGKwZL6fbZzG48R9tFosNj6NfQmDyPsV2ZeoiCoW1QfVT3sVlzpuuhbCZHzScgAzGhCkJTX1AhceCIlPER2Ubqmg6prnSorTagwQMah9lupP8ApFrS4wE5rSSq9vrl0UWjzOI+C2LJSLGhpMwqnDbCWy9+NR2fToFotCutOzWptZ4i1uw9U4picSmqaqVWCr2l8D0XhHFp59b/AN2p/wBZXu9Zsj0XlVpttCzVqhawVK/MeS94kMJcTDGnARvmtX0Jd/erQNYHqVzs2jqmyePssHhtW0UnCrRFQEe81riCNjhBHQrvOA+O21CGVIpVsoJik7sT7B6HDqudd42tBPtFPrcTbW8top55OIhw7HNbPM8ooZg3+8yHcCNx9x80XJwuOdhz2Hacjt+F6ZR4gDg4XXZdJ7qw6mCN9OnqvKqHGq9jIAPOs59lr8wNg4YtPy6LruB+LqVUwwlriHE0n4G9E+U5EdvkvMsz6N4rBS9ouZzHuNx6d60uHxtHEGGm13I+xW1amctuPs4AmSOy8w8dMi1n8jc+7l6VaeLy2WjzA4gjCI1Xnv0gAG0Mefep/GHO/wBhX+iNzMeLuLXJubscMGSRxC5aEoam82Mk11Ur1m4LF6qxyihRXzuUJXBCCk5QS8sJ9wpwaVHPcmXKLlhAphWGt3TxCcml6qcsJeWNldBCcCjCb1hVIUuicKKuJE6Am9aVpcF8T1rPDZL6f3HHIfhOi7nhXiijW9l0O+67MfzfJeapQ6MVm806N4THS8Cx/McfEcfVdbCZzWodl/ab37+RXsN8kZ56qGraWtxcQO5XL+F+IUKjBSqVKjagwgvcGu7GfkV1ln4ZRZBDQXfeOJ+a8qxuBOCqmlWmRtpEjmttQr0arBUYZnl6KKnaKj/7bYH33ggf4g4u/RXLLZGsM4uec3uz7DYdE8Yqak1c8vnRghB79IGima1PTQUhV5sMboqyHFNcUqjeVXqvTmhMfiD2Xj3GrG36zWzxqPPxcV68D+y8o8RiLXWH4z84K2XQd0YqqP2+4XGz6RQbH6vYqjZaTWVGvibpBg9Fr+JOMNtBBAAOGQGiwy5IXL1EtBNyyIe+C2dCtWxhrqRFSS33QDBLhjnoBh8VBVslJ9MPAFOXFouvc4hwAILmO0xzBCZY6ktjUSY3BiY+CpudGJwG5QLQnNqO2Vmw+J69F1yp9o0GCCfMIwwdr6yrfibidG02dj2OAqU3EFjvK+48YwNYIGW65e0Vi5xduVHC4bsrof1DcRTFrgeGx5yO8ea7rcxrmgaNQy089x4FOLkkohC6oJXPT7xQhCdKSvFIiEqeqaRCckSSSIRdCLo2QSShyXmdU26EXQlqjonc7sj6wE2B0SYdEpKUBP8ArQ2XT8K8T1KADSXPdhLXOhrekxJPU4BcoS1aFRwd5xiDj2J0PVV8RhKOLb1ddocO9SU69TDm6kSF6RZvFNFzyyoRTe0gHzBzZOzhgRliuioOwmZB1C8NtNcNaRq4RCs8D8Y2iykBjr1PWm/FsdDm30w6LD5j0PYDfg3a/pO3kfv9VoMJnLniK48x9vt9F7g1Diua8P8Ajuz2qGzy6v8AxvIxP4Tk79ei6G8sXiWVMM7q6rSD3rtscHi5pkJHuUFQnT1Q+rM7D9lDddJM4aLmOMmVaY1Pa/GF5b4upkWysdC4H4tavUaNMg7b915V414g6lxCs2A5n2ZunSabMjmFsuhjw3HP/wBD6tXHzxl1ARzHoVlEoAUJ4ow+64eoPzUNXif3RHU4ler3hY8Un8lPbK91t0Zn5BZ5JOZPqmGprOKTmKBzpKssp2iFJCFFzCk5hQuCfaVMguCgLikSuRtVm+EKFCFyNq0jWSc5QElJJUklVrArHORzSq14pL3VKSlYFZ5pTTW6qvKLwQkp1gU5q9U01VDeCLwSko2qXmpvMKZfCVuJAAJJwAAkknIAII2pbydTLphsydpk/DNatPgAj7SvSY/7gvPI/MWi6D2JUgstSztDmuBv3vtaZOIGTQcCNyMJnWEgCUDACxqjSDDgQdjIPzTFs8Rtgq04IPlYIJcXHmD2iCcg7bJYJSIIRbDlNK7bgvjWtQDGk8yndZg4m9i0Ew7vOa4KFbs9sIF0iQMsYI/7KtiMHQxTbK7A4engdx5KVtWrSN1J0Fex8L8YWatgH3H/AHH4Y9DkVshmMh2G2EZbrwStaS4QMAc9ZXT+EvHD7PFKsS+hkCcSwfqW/MLCZp0S6tpqYMk/tO/keK72DzW821gAefDz5L1WkDJn4ryT6TGxb3H71OkfkW//AFXq3D+J0KzA6k9rm9Dl0XmX0pM/rGHQ0W47w5/+1zui7HUcysdxa4eh9lYzTtYcnvC4pF1SIXqsLLSo+WjlKRCUBG4qPlI5SkSgJQELiouUk5ZVgMTrqNqV6g5ZQrSEbUL1AkSoRhBIhKhCEkiISwiEoRTbqLidCW6halKZcV3hjIL3atbh0LiGk/An4qrCls1a66cwRBG4P8B9EQECdFestouPa+AbpBhwkGDMEahWncTvmrIF18uujANfmCNlQdd0cCOuB9QVFUqgCBmdVMY3VcA7KKtWLhEQFCGJ6FERKnGmyZCVWrHZr58xusGLnRJjQAak6LZsjqDnNo07KHucQAXveXuPoQ0egCBCMjiubQtrinDGi8WBzHM/uUnGbvVpzI7rIShJT2DiVSi+/TcWu6ZHuMiuh494pp2yyNFQBtppuF2AYcDg6DoI0OoGa5dKGFUq2W0a1VlYiHtMgjfwPMFWqeLqU2Gnu0jY+o5FMSKdtJKKYXQ6sqncFBCcGKe6gNR6tC9RNYnimU+UqcGBNLim8pLcCWUko2oSVJA2QkvIRhBVLqLqChRaKZF1LCRCSSVCRLdKMpIQi6UtwooSkRCXllLc6owlITYS3U4U0oppWpXBR3UXVLcU1mHmwzgx+aMI6o2pXBTix1GUJcx4BfJJaRhd8uf+XxVelVLSHNJDhiDsVcsVuLJbDS1xBdh5iIIIvbY5Ks9rNDhsZlIAjQqNzgdQpKVpN8ucZJBmdQRiqQYFM4jIfFRwjCQKMEspIRdRRSyiUkJQ1JBEoSwEhckgiQi8o3VgmGqhKkFMlSlyY6qoiUkppKlDAFPzChRoSko6cgpClchCaoUBKEIRQKckQhOCahCEJyKE9CEkEIQhOTUJW5juEIQTlYtGbvVVghCSY1CEIRTkIQhJJKEqEIIJrlXq5oQgVIzdMQhCjVhIUiEJJJ6EIQQ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7650" name="Picture 2" descr="http://www.hartorama.gr/LH2UpLoads/DefaultItemPics/3090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24128" cy="57241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data:image/jpeg;base64,/9j/4AAQSkZJRgABAQAAAQABAAD/2wCEAAkGBhISEBQQExQSFRAUFRIVFBIUFRQVFRUQFBUVFRQXFRUXHCYeFxkjGhQUHy8gIycpLCwsFh4xNTAqNSYrLCkBCQoKDgwOGg8PGiwkHyQsLCwsNSosLCwsLCwtLCktLC8tLCwsLCosLCwpKSwpLCwsKSwpLCwsKSksLCwsLCwsLP/AABEIAOEA4QMBIgACEQEDEQH/xAAbAAABBQEBAAAAAAAAAAAAAAAAAQIDBAUGB//EAEEQAAEDAQYEAwQJBAECBwEAAAEAAhEDBBIhMUFRBRNhcQYigTJCkaEHFCNSYnKxwfAkM4LRU7LhNENjc5LC8RX/xAAbAQABBQEBAAAAAAAAAAAAAAABAAIDBAYFB//EADQRAAEDAgQCCQMDBQEAAAAAAAEAAhEDEgQFITFBUQYTImFxgbHB8JHR4VJioRQjMnLxov/aAAwDAQACEQMRAD8A8dhLCVELtKpKRCIShiKUpEKUWR2yf9RO6MFNL2jiq6tWPhlarPLpveBmWgkDucp6JW2PddFYzdbSLQCGhpAIDm3hBfIOB80ynsplxhQ1cQGCRquVq0XNcWuaWuGBaQQQeoKTlnYroeNVL9wn2hey+6TLR2HmhZ1zogWQYSbXuEwqPJKXkFXQ1Khal1pVNtlOp/VPFj6qyhG0JvWOUH1MbpRYwpkIwEL3c1GLIOqms3DL5MYBoLnOJwa0YScNyABqSAM0+y2V9R7adNpc9xDWtGZccgFo8VAZ/TUjebTxq1G5VKwBvOH/AKbJLW+rveTHOANo39kRdEkrMsXCXVajaVMFz3mGtEZ99AMydACVHUsYBInIkSCCDGx1HVehcE4ByOG1azmk2q1M5VJsw5tOoQ0dpmT0EbrgHHHAyJz3GhVTC4tuJqVAz/FpjxPHy4eRUtWk+k1pdudVH9XHVAoBPlF5X9FXl3NJyW7I5LdknNSGqlol2k40xsmlo2CaaiS+UCU6CnXBsFHcCVCCcnXBsEJUJQlJVVtAnQqRlm3WvY7C1xJfN0Rg0gEkzGJBjI6FO4lYGMcLji5hnPMERrAkY7DVO6s7phryYWWyiApqbCSABJOQAknsBml5a6KzVnWYcumbr4HMqDB7natvZhoygZxJTmsJ2UT6gGpWBXsz2YPY9hOQc1zf1AUV5do/iDTQbfqOqucXCpReJaG6FpznquW4lZBTquaMW4Fp/CRInrp6IlpCa14cqsqSnXc3JxAOgKjSEoSpIT3EnE49Ul1NvIlCUoT7qLqjvLRp+HrU5t8UKxZmDy3YjcYY+iUhKCqMIwSPaQSCCCMwQQQeo0VnhnD316zKFMS+o4NE5CcyTo0CSTsCg5waJOyQaSYSUrE9zQ8NkF4ptGZfUON1g1Ils/mbuF0Vu+j60U3UqfldWqht2m0gmcTULjk1jBcBccCXYLrvBPBGVKv1oD+ms80LJIi+W/3bQernFxG0x7oXTcBp33VLa4Y1YFOfdsrJ5Y6Xsah/O3ZY/G9IX06xZSiGjXvcdh5DU+YXUpYIObLuPyVwnEeCjhdnbQpkVOJWz7PmNH9ukSA4U9RJIbezOOUQn8F8FxWFnddLWXatqIxG9ChOoAAqO3LmjQFdMeEk2qpxCrjVd9nZWZ8ukBF4D77pc7oHbnDSow0PyBJLnuGsACOpgAT0C4WJzp4pltMy5w7R/ceXc0aD92vj06GAntO2B0Hd+fws7xI/+lqEQHup1AycLrbjmz3N4j/I7rxatQuhu5F6NgfZnqRjGxG69m4/RNWk5gwc4XGjKBEE/MH0Xk3HKrObWcz2HVXMZ+SnEx09hdfovVtY5nMz8+cCm5vQkNeO/wCeyzYTSAipIJBGIzHVNvrazKztpCW6i6El9JzAkjqnXUXU01U01EJRgqSAmkhMvJpqpSiGqeeiFDzUJSjaVq0rUWzGuYKbVtBdnHZN5aW4rElUobMqMrbquv8A2oydn0f7wPqsgNCko13N9kkTnse41Ra60ptQXBaNGjeMaanYDElWq1js9UOMPbcDRfNRt4yYBFO7B3IBy1WXRt5DvMfLBBgAYER/3Vpz2RN8R0z+GafLXKDtMMrItNlLHlhiQcxkRmCO4hR3VatFS84n+QMAoSAoDCthxI1TLqLqCUhcUJATtVr8JYKbefAL7xbTkA3S0AudB1xAG2PRavDrZfrDn1ajWGS54MmYMZ9YWVwypfo3fepuJj8Lox+IPxCkKnYAWqnVcQ+CrXE4rtfPmqUwSx8eZ7B7p3wyW3wTgBZSe9gu17W/6nZz92iwRa6/aGOE9TuovA/BzaLW1uTGgvedmty+Li0L0l3DabarLowpUhQpj7tMEOee7iGA/k6rK9IszbhG2N3I/wCemvd4rsZXQdVBcdk6zWFlOg2gwfZtYKbW5eWIz3Mkk9SnWoiG0hl7wGwjygfAdp2UtSrdBOGAP8/RZlQOEuze6GUxOQ94n4knsvLaby6XE6k/PutXSpgnw2+dyjc9zql4mc8Rk1gmfnI9EtZ+DWAYHzHowHyz3P7plnAi6D5W+07cDIdyUlSteBz83mdH3Rg1o7n9eqsESfBdCNYWdxm2FlKrWGLWNcGHV1QxAA6uc0f5BeXW6y8owcrOGsOzrS+XuHWCTPRg3Xrdsog0scmupkDMF7TfHpeun/FeYeIgH1BRbhTpB7nPP33G/Wqv3MlrRucBktX0fqiSwDx8APXUjz7lzMypucy7gNB4/IJ8O9c04zv3TVa5RqXnDy02DM6D3W4ZvJ+cnIYU5W7DpWVc0hOhJdTS9NL0ZQhSQkJCjlIlKMJxKbCWEoYUE5LCFJyShHVKQtElNvBV+YjmKS5UrFPzEnMUHMRzkJRsVyy0H1HBjGy46YCAMyScAOpwV20eH67Wl32bwBJFOox5A1JAMn0lN4VU+ycRmXw7sGgt+Zd8Oi0afEXNZcAaPOH3oF+QIi9nHRStp3CVA+pY6IXOEppcFoHg9S0V6gotFwOlznEMpsnGC52AxnDPopq/g60NEtdRqxm2lUl3oHAT6SoTvCsgCAZUHCGNJc8gODLsNIkFziYkagQcOy6KjxlzmPbUe9xgCnThrqZxxDmEREZQsXwrw59So8O8lECKryMWkGQADm/PDaZhdmzj9Cyi7ZmtnWocaju7iJ9BAUzDI0ElV6wtdqYC4618DtLKvMoUa9wgOaW0qjgL2bZjEZ56KrX4nUaYfSDXfia5h/8AiV2L/G1ZxxK2PD1c2+oaD2B7LpLrwvAD2Rn1I+ajqF1FpqEwAnMdTqkMiStf6K+FupWE2p/9y0G80ZRRZIpgdzed2cNl0BbBnXL11WlUotYxtNghlNoa1oyDWiAPQBZ9YgXWkxeIHx0XkWd4h2JxBPz5wWuwlMU2BoWdXqFxOwmepyAHqqxcS5x1aAxv4S4Yn4fqVYquvVS0QAPMdtmA7e870Ce2ygMaydHOJylx1K5wAYI+fCuuHBoCo1YYwMGsGehynqcT6KN9YBr35Xcumgz6/wDSE60U7zgZENBqO6nQRphd9HKnamFlNtP3nux0wHT+ZKwwAwOJ+eitMaHRO8qK314pU2Y5OecNO3aVwHEm43RF97i4z7N5smHH/ipCXOPvPJ2MdrxCqahIbMnVoxugSAB8/guOtnArU+lfZTF+qPMOZTa6nQB8lJrXODpPtOOpjPFarI6JJMb/AD59OKpZq8U6Iu7z88dvCeErmOIW4OhjJ5TZic3uPtVHfid8hAVKCrNooPpuLHtLXDNrgQR6FRgrbMYGiAsa+oXGSoriW4pYShqdCZcoricGKSEsIwm3JghLeTkJJsonuhPQjCMpt5JeRgiEoKaklEJ9xLcStKUp9jthpkxBB9ppyMZdj1Vp/Fpwa2DoSZ/YKly0vLTgXAQExzWuMkLo7QLn2IJuMkd3e847kmT8Nlaslppii5lwm0F4LKgJwGAuxlmqZqcwc0Yz7Q+6/UH9Qp+Et+3p/mB+GI/RW4EaLnkm7VaPH60NYxpxyqEe9UgS47kx8AFhK5xOr5yOp+KpXk4CAmSXalT2KmHVGNIJBc0EDMyYgL3vgvCadnZ5GBjnBt4CJwGAJ6SfiuB+i7wteP16qPK0kUQdXjB1T0yHWToF6W5yx2e5gC7qWHQb+P49VoMtw1resdx2UFVUrTTkgw3CZJGOO2ys1KwntmoahOkLzbE1YeSFoGaLMoWcBt281znGXnIGfaA1wED0Cr8UtQawgTBhgAGIYDjHoCtGo2NBP7dDoqdVoc0OxBadBiCDGR0ie6ZTrBxLir1NwuuKq2OjeHd153Ug+Vo6D9lR4q4F4kG42R6f/mvVbTXQIgzJOWByDbp2AhZnELDdGOOZJ+eO+AUtJ46ySrlF4vkrOo2QnzEmT7UHfMfDD4rieHV6fOJrl5Yb/smDf90k7L0Gi0iiDq6XE/zuvL3L0Dop2zWP+o9VmulFQnqh3u9lNxMivReDi6lLqbj7VwHFpO0fNcwGrdtNW6x27hdA75rGurX1QJ0WYoONuqYhSXEctRQp5UaFpcM4FVrmKbSRq44NHc79BJW7x3wsyy2UOPmrGowF2IABDjDR6a49lSq42jTqtok9pxiB78lbp4Sq+m6qB2QJk+3NcjCW6pYSimr0KlcmXUKzyEJ1qF4WellQl6S8myrFqmvo5qhlIhcjap/rBSfWSoUISlaFZo257TLXEHpt13Vqy8cqNqMeXYNc0kAASAROXSVm3UXUZKaWNOsLseKMh5IyOIO4OS2/A/g91tq3nSLMwi+4YXjny2ncjM6A7kLK8D2F1vIsmINMSasSG0QQMeomANcNivdeG8Pp2ei2hSbdpsEAanck6knElc3Nc1GHp2MPaP8AA+/L6oYXAXPl3+I/lWKVJrGhjQGtaAGtAgBoEAAbJlSos7i3iGjQ/uVGtOxOPwXPv8U0XHB86659CV57Ue+pqAYWro4R7xMLZtAh95pEH2hpOpGzlLSraHEDfMrCdxIzGYzw6/qpbNbcBiZG+ondcevRdOivOwzgFrVicHDQHA4gz0Vd1N1zFwa7DzYR0S8y9Hb0Ur2AiDGmG0KiDbuoR2YUFFz5h0SBmN857JLYyWxqQ6fXDD0VpjBhoP5goLWCRlp8k5ru1Ke10uELDtdQ0qL3iC1jHn4NJ/YLx3/+rUjG6TvdE/LBevcQsp5NVpJN5rhj+JpC8TvL0rosQG1SDrI91yM/YHFk67+ylqVi4yTJSSm02lxDQCScAAJJPQDNdfwXwA9wFW0S1mlNpF893ZN7CT2WkxWOo4Vt1V0ep8AuLh8JVrm2mPsuasdjqVXXKbC52w0G5OQHUrtuD/R9dAqWjzGJuibgjHHV3yHdddwuxtpt5dBjGUoEgDGdSTm4nqrbaDYuyXnb3R6T+srDZh0jrVZZR7Lf/X14fNVpcLlNKh2qvaP8D53/AEWaGsYy4wScGgBoutJyEjCJ2XN+P3kWanTMXucZAmPs2Efq5d2bK/IFtNsiIF4n44Arz36S6ZaaLSSSTWcZI1LBOCqZG4VsdTB5k9+xVnM6o/pHgd3qPJcWI6JeamBqUL1NYOFNzO/wQmyhJCFk3UtxWbiLijtV2Sq11EKzdCnsVnDqjWnInHsASY9AlahKqUrK9wJax7gMy1pIHcgYJkLrrFxgh7L7qgot/wDLpOuACDAaBgMY6lZ/GHB4FXJ94tccJcIlrj+KBBOqeaZCibVDjCwQwqxYOHPrVWUabS6o9wa1ozLj+nfQIIXtX0X+CfqtL63Wb/U1W+VpzpUXYx0e7M7CBuudj8YzB0r3b8BzKtUaTqjoXQeDPCdPh9mFJsOquh1ap9+pGn4BJAHc5kq5xCrUqPZZqLrtR4LnPz5dBpAc4buJIAG5nRXXuVPgn/jqzicqFEAaXb9UuM97q8+o1f6vFhtQzMkrusaGNJHALR4f4Xs1EeWk0v1qPAfUcdSXukqrxjwRZbQ0/Ztp1DlUpgNM/iAweO4+CucK8UWS0vfToV6VV9P22scCQJieonCRgtRayxsRCrCtUDrg4z4ryClY32e0OslQk3cGkZOaRLHDUAjTQg7K6G3buwMHOPgrfjgNdxKkNW0Jdn96pdBj1Kms7GkAaZb5ALGZm0Ua5DdlqG1y+k17huNVPYvlgQr4p+ZV7G3vH7rQptWcqCXaLnVX6qI0v53TH0cCrYCRzUDTIChFRc3xOlAcvHeG+F6tWHEFlP7xGJ/KNe5w7r3Di9PyHLIrnjSMEtuui7MGYJyJ+a0uU5m/C0nBm7o1PCJ+6unCUsXY6rs2dOcxxWTwLw3To4taAci44uIMzJ26CAumFORgDdAw2wUVkpDKJykk+XDAgDotBtMwYi7h3/krn4vFPqvueZPerTi1gtYAAOSjpWUCZxJ2BGP8/RDRJIbcEYY6XhsP9q1SspdmXR3/AJgpKfDG3iSBH8xXPNUCZKruqgTJWdcYX+aqPLpLW49AZXA/SWwCpRaCSGtqDHTFuHZeqNsbWzAAk7BeafShH1inETccSNpdH7FaToxUFTMWAcj6FcvNKodhnAd3qFwopJ4oBPQvW7AsZqncoISoRtQg81lwiE7lpCwqsrgeEJ1KqWuDhmCCEzllJcKSNwWmbVTOIN38JBMdiMwqlptN6APZHzO6rQuj8J+C6lseCQWUJ8z9XAZimDnteyHU4GPE4tmHpmpVcAAlSoXO7A1Wv9Gfg361V+s1R/TUnCAcqtUYhv5RgTvgN49qLln8NsjKNNtKm0NYwANaMgP5JnqrkryXMc3dj6xfs0bDu+5WhpUBSbCUlYvHbC57XBhILqdWk6DBNKq0tcAdCJkHcBbJKr2gTh81yuvdSeKjTqFZp76rh/AHhZtktz7daK9np+V7KdCk2rTbD7oJcKmQhs3QXYmZwXecS8b0GMcaV6s8Aw1gIE9XER8JWZUpHIkRscfgoBZcdP2C7zekFS2LRKlbhKMyZ+v4XP8ADnVLS82yoCS8k32zAAAF0sOLLsFsY5FdBZaGEzEHEHYifRS0LEGmWgC8fN1O8ZSrjaYxMDGJ6xkuNicZ1ri48VafXJEcAm0MccP5ir7clQqvuAO0kT2K0GnbJQUwSZVKpzSkJE4pqlfyUIVPiFOWHsf0XMss0zg1t7CTMOAGkeh9CustDZBHQryaz+MX0K9WlUHMo8x4H32gOIEaEdD8VeyvA18Y2oKGpbBjn4K03GswzQKhiSu6s1mhxdjmBjrG3TH5q9TaciNcO0/LBVuCcSo16d6m8OGu863hoVqhocOn6rk4gvY8sqCCNNVM+sHajZK18bdhsjnjRQPsxDpGWqZVJw8p9IVYNB2KjDAVZdUwXkv0jx9eMf8AHTnv5l6h9dbdxvDHO64+uAXlXjx162F29On+62PQ6mRmBJ/SfZczNWluGJI4hc2hPuJQF65CydyRClQjCFyzriLis3AlAVe1G9VxSThSUyEbULymMpwZgHof0PRekeHvpAotApvby9JwLfUjTuvOkq5uY5VQzBgZWnTaDt7K1hsdUw827HeV79Z7Q17Q9rg5pxBBkQpm1V4dwXxJXsrppu8urDi0+mnou/4H4+o1iGVPsqhyn2Cejv8AcLzPMujGKwZL6fbZzG48R9tFosNj6NfQmDyPsV2ZeoiCoW1QfVT3sVlzpuuhbCZHzScgAzGhCkJTX1AhceCIlPER2Ubqmg6prnSorTagwQMah9lupP8ApFrS4wE5rSSq9vrl0UWjzOI+C2LJSLGhpMwqnDbCWy9+NR2fToFotCutOzWptZ4i1uw9U4picSmqaqVWCr2l8D0XhHFp59b/AN2p/wBZXu9Zsj0XlVpttCzVqhawVK/MeS94kMJcTDGnARvmtX0Jd/erQNYHqVzs2jqmyePssHhtW0UnCrRFQEe81riCNjhBHQrvOA+O21CGVIpVsoJik7sT7B6HDqudd42tBPtFPrcTbW8top55OIhw7HNbPM8ooZg3+8yHcCNx9x80XJwuOdhz2Hacjt+F6ZR4gDg4XXZdJ7qw6mCN9OnqvKqHGq9jIAPOs59lr8wNg4YtPy6LruB+LqVUwwlriHE0n4G9E+U5EdvkvMsz6N4rBS9ouZzHuNx6d60uHxtHEGGm13I+xW1amctuPs4AmSOy8w8dMi1n8jc+7l6VaeLy2WjzA4gjCI1Xnv0gAG0Mefep/GHO/wBhX+iNzMeLuLXJubscMGSRxC5aEoam82Mk11Ur1m4LF6qxyihRXzuUJXBCCk5QS8sJ9wpwaVHPcmXKLlhAphWGt3TxCcml6qcsJeWNldBCcCjCb1hVIUuicKKuJE6Am9aVpcF8T1rPDZL6f3HHIfhOi7nhXiijW9l0O+67MfzfJeapQ6MVm806N4THS8Cx/McfEcfVdbCZzWodl/ab37+RXsN8kZ56qGraWtxcQO5XL+F+IUKjBSqVKjagwgvcGu7GfkV1ln4ZRZBDQXfeOJ+a8qxuBOCqmlWmRtpEjmttQr0arBUYZnl6KKnaKj/7bYH33ggf4g4u/RXLLZGsM4uec3uz7DYdE8Yqak1c8vnRghB79IGima1PTQUhV5sMboqyHFNcUqjeVXqvTmhMfiD2Xj3GrG36zWzxqPPxcV68D+y8o8RiLXWH4z84K2XQd0YqqP2+4XGz6RQbH6vYqjZaTWVGvibpBg9Fr+JOMNtBBAAOGQGiwy5IXL1EtBNyyIe+C2dCtWxhrqRFSS33QDBLhjnoBh8VBVslJ9MPAFOXFouvc4hwAILmO0xzBCZY6ktjUSY3BiY+CpudGJwG5QLQnNqO2Vmw+J69F1yp9o0GCCfMIwwdr6yrfibidG02dj2OAqU3EFjvK+48YwNYIGW65e0Vi5xduVHC4bsrof1DcRTFrgeGx5yO8ea7rcxrmgaNQy089x4FOLkkohC6oJXPT7xQhCdKSvFIiEqeqaRCckSSSIRdCLo2QSShyXmdU26EXQlqjonc7sj6wE2B0SYdEpKUBP8ArQ2XT8K8T1KADSXPdhLXOhrekxJPU4BcoS1aFRwd5xiDj2J0PVV8RhKOLb1ddocO9SU69TDm6kSF6RZvFNFzyyoRTe0gHzBzZOzhgRliuioOwmZB1C8NtNcNaRq4RCs8D8Y2iykBjr1PWm/FsdDm30w6LD5j0PYDfg3a/pO3kfv9VoMJnLniK48x9vt9F7g1Diua8P8Ajuz2qGzy6v8AxvIxP4Tk79ei6G8sXiWVMM7q6rSD3rtscHi5pkJHuUFQnT1Q+rM7D9lDddJM4aLmOMmVaY1Pa/GF5b4upkWysdC4H4tavUaNMg7b915V414g6lxCs2A5n2ZunSabMjmFsuhjw3HP/wBD6tXHzxl1ARzHoVlEoAUJ4ow+64eoPzUNXif3RHU4ler3hY8Un8lPbK91t0Zn5BZ5JOZPqmGprOKTmKBzpKssp2iFJCFFzCk5hQuCfaVMguCgLikSuRtVm+EKFCFyNq0jWSc5QElJJUklVrArHORzSq14pL3VKSlYFZ5pTTW6qvKLwQkp1gU5q9U01VDeCLwSko2qXmpvMKZfCVuJAAJJwAAkknIAII2pbydTLphsydpk/DNatPgAj7SvSY/7gvPI/MWi6D2JUgstSztDmuBv3vtaZOIGTQcCNyMJnWEgCUDACxqjSDDgQdjIPzTFs8Rtgq04IPlYIJcXHmD2iCcg7bJYJSIIRbDlNK7bgvjWtQDGk8yndZg4m9i0Ew7vOa4KFbs9sIF0iQMsYI/7KtiMHQxTbK7A4engdx5KVtWrSN1J0Fex8L8YWatgH3H/AHH4Y9DkVshmMh2G2EZbrwStaS4QMAc9ZXT+EvHD7PFKsS+hkCcSwfqW/MLCZp0S6tpqYMk/tO/keK72DzW821gAefDz5L1WkDJn4ryT6TGxb3H71OkfkW//AFXq3D+J0KzA6k9rm9Dl0XmX0pM/rGHQ0W47w5/+1zui7HUcysdxa4eh9lYzTtYcnvC4pF1SIXqsLLSo+WjlKRCUBG4qPlI5SkSgJQELiouUk5ZVgMTrqNqV6g5ZQrSEbUL1AkSoRhBIhKhCEkiISwiEoRTbqLidCW6halKZcV3hjIL3atbh0LiGk/An4qrCls1a66cwRBG4P8B9EQECdFestouPa+AbpBhwkGDMEahWncTvmrIF18uujANfmCNlQdd0cCOuB9QVFUqgCBmdVMY3VcA7KKtWLhEQFCGJ6FERKnGmyZCVWrHZr58xusGLnRJjQAak6LZsjqDnNo07KHucQAXveXuPoQ0egCBCMjiubQtrinDGi8WBzHM/uUnGbvVpzI7rIShJT2DiVSi+/TcWu6ZHuMiuh494pp2yyNFQBtppuF2AYcDg6DoI0OoGa5dKGFUq2W0a1VlYiHtMgjfwPMFWqeLqU2Gnu0jY+o5FMSKdtJKKYXQ6sqncFBCcGKe6gNR6tC9RNYnimU+UqcGBNLim8pLcCWUko2oSVJA2QkvIRhBVLqLqChRaKZF1LCRCSSVCRLdKMpIQi6UtwooSkRCXllLc6owlITYS3U4U0oppWpXBR3UXVLcU1mHmwzgx+aMI6o2pXBTix1GUJcx4BfJJaRhd8uf+XxVelVLSHNJDhiDsVcsVuLJbDS1xBdh5iIIIvbY5Ks9rNDhsZlIAjQqNzgdQpKVpN8ucZJBmdQRiqQYFM4jIfFRwjCQKMEspIRdRRSyiUkJQ1JBEoSwEhckgiQi8o3VgmGqhKkFMlSlyY6qoiUkppKlDAFPzChRoSko6cgpClchCaoUBKEIRQKckQhOCahCEJyKE9CEkEIQhOTUJW5juEIQTlYtGbvVVghCSY1CEIRTkIQhJJKEqEIIJrlXq5oQgVIzdMQhCjVhIUiEJJJ6EIQQ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" name="4 - Εικόνα" descr="Boy-Reading-A-Space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216024"/>
            <a:ext cx="3136314" cy="3573016"/>
          </a:xfrm>
          <a:prstGeom prst="rect">
            <a:avLst/>
          </a:prstGeom>
        </p:spPr>
      </p:pic>
      <p:pic>
        <p:nvPicPr>
          <p:cNvPr id="31746" name="Picture 2" descr="http://blogs.sch.gr/tgiakoum/files/2010/06/family-rea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931233"/>
            <a:ext cx="5444083" cy="43552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627784" y="2564904"/>
            <a:ext cx="6516216" cy="2076208"/>
          </a:xfrm>
        </p:spPr>
        <p:txBody>
          <a:bodyPr>
            <a:noAutofit/>
          </a:bodyPr>
          <a:lstStyle/>
          <a:p>
            <a:r>
              <a:rPr lang="el-GR" sz="2800" dirty="0" smtClean="0">
                <a:latin typeface="Comic Sans MS" pitchFamily="66" charset="0"/>
              </a:rPr>
              <a:t>«Ο καλύτερος φίλος του ανθρώπου, εκτός του σκύλου, είναι το </a:t>
            </a:r>
            <a:r>
              <a:rPr lang="el-GR" sz="2800" b="1" dirty="0" smtClean="0">
                <a:latin typeface="Comic Sans MS" pitchFamily="66" charset="0"/>
              </a:rPr>
              <a:t>βιβλίο</a:t>
            </a:r>
            <a:r>
              <a:rPr lang="el-GR" sz="2800" dirty="0" smtClean="0">
                <a:latin typeface="Comic Sans MS" pitchFamily="66" charset="0"/>
              </a:rPr>
              <a:t>. </a:t>
            </a:r>
          </a:p>
          <a:p>
            <a:r>
              <a:rPr lang="el-GR" sz="2800" dirty="0" smtClean="0">
                <a:latin typeface="Comic Sans MS" pitchFamily="66" charset="0"/>
              </a:rPr>
              <a:t>Διότι εντός του σκύλου </a:t>
            </a:r>
          </a:p>
          <a:p>
            <a:r>
              <a:rPr lang="el-GR" sz="2800" dirty="0" smtClean="0">
                <a:latin typeface="Comic Sans MS" pitchFamily="66" charset="0"/>
              </a:rPr>
              <a:t>δεν μπορείς να διαβάσεις.»</a:t>
            </a:r>
          </a:p>
          <a:p>
            <a:r>
              <a:rPr lang="el-GR" sz="2800" dirty="0" smtClean="0">
                <a:latin typeface="Comic Sans MS" pitchFamily="66" charset="0"/>
              </a:rPr>
              <a:t> </a:t>
            </a:r>
            <a:r>
              <a:rPr lang="el-GR" sz="2800" dirty="0" err="1" smtClean="0">
                <a:latin typeface="Comic Sans MS" pitchFamily="66" charset="0"/>
                <a:hlinkClick r:id="rId3" tooltip="Γκράουτσο Μαρξ"/>
              </a:rPr>
              <a:t>Γκράουτσο</a:t>
            </a:r>
            <a:r>
              <a:rPr lang="el-GR" sz="2800" dirty="0" smtClean="0">
                <a:latin typeface="Comic Sans MS" pitchFamily="66" charset="0"/>
                <a:hlinkClick r:id="rId3" tooltip="Γκράουτσο Μαρξ"/>
              </a:rPr>
              <a:t> Μαρξ</a:t>
            </a:r>
            <a:endParaRPr lang="el-GR" sz="2800" dirty="0">
              <a:latin typeface="Comic Sans MS" pitchFamily="66" charset="0"/>
            </a:endParaRPr>
          </a:p>
        </p:txBody>
      </p:sp>
      <p:pic>
        <p:nvPicPr>
          <p:cNvPr id="2050" name="Picture 2" descr="https://encrypted-tbn3.gstatic.com/images?q=tbn:ANd9GcQ8lh5IujH6tRfOcnyPu1aWzBpPjP5AVDiCG8VLzwmJk9fUDEn32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862538" cy="2420888"/>
          </a:xfrm>
          <a:prstGeom prst="rect">
            <a:avLst/>
          </a:prstGeom>
          <a:noFill/>
        </p:spPr>
      </p:pic>
      <p:pic>
        <p:nvPicPr>
          <p:cNvPr id="4" name="Το βιβλίο - CD CD Να' χαμε και τι να 'χαμ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" y="6237312"/>
            <a:ext cx="827584" cy="620688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encrypted-tbn1.gstatic.com/images?q=tbn:ANd9GcTZQHnxi9WxQGU6r1U2Y2VnbnOcPTWl6Nz7CcsR3dbYzYZ3ei95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14864" cy="2708920"/>
          </a:xfrm>
          <a:prstGeom prst="rect">
            <a:avLst/>
          </a:prstGeom>
          <a:noFill/>
        </p:spPr>
      </p:pic>
      <p:pic>
        <p:nvPicPr>
          <p:cNvPr id="22532" name="Picture 4" descr="https://encrypted-tbn1.gstatic.com/images?q=tbn:ANd9GcRjFGc993bfUjvICkn9AfhDRyP79MhuTHkmoPLJY0Us79mdNib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57904"/>
            <a:ext cx="3851920" cy="2900096"/>
          </a:xfrm>
          <a:prstGeom prst="rect">
            <a:avLst/>
          </a:prstGeom>
          <a:noFill/>
        </p:spPr>
      </p:pic>
      <p:pic>
        <p:nvPicPr>
          <p:cNvPr id="22536" name="Picture 8" descr="http://www.passion4pets.net/wp-content/uploads/2012/07/Children_and_pe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5875" y="4171949"/>
            <a:ext cx="4048125" cy="2686051"/>
          </a:xfrm>
          <a:prstGeom prst="rect">
            <a:avLst/>
          </a:prstGeom>
          <a:noFill/>
        </p:spPr>
      </p:pic>
      <p:pic>
        <p:nvPicPr>
          <p:cNvPr id="22538" name="Picture 10" descr="http://www.swgrc.co.uk/News/img047_Sonn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0"/>
            <a:ext cx="4139952" cy="2636912"/>
          </a:xfrm>
          <a:prstGeom prst="rect">
            <a:avLst/>
          </a:prstGeom>
          <a:noFill/>
        </p:spPr>
      </p:pic>
      <p:pic>
        <p:nvPicPr>
          <p:cNvPr id="22540" name="Picture 12" descr="https://encrypted-tbn3.gstatic.com/images?q=tbn:ANd9GcTBAGzDiwaVf0C9Av7YIg1Fy0Sy_Vk65vwgGMa2_YQWbWoL0llWY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2276871"/>
            <a:ext cx="4392488" cy="2923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petsblogs.com/post-images/Children-D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48125" cy="2686051"/>
          </a:xfrm>
          <a:prstGeom prst="rect">
            <a:avLst/>
          </a:prstGeom>
          <a:noFill/>
        </p:spPr>
      </p:pic>
      <p:pic>
        <p:nvPicPr>
          <p:cNvPr id="23558" name="Picture 6" descr="https://encrypted-tbn2.gstatic.com/images?q=tbn:ANd9GcQKVg2pm9QIgaqxWh5nnMV_3fBiU1nXBDoi11eCCOEsXvBEaLp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65411"/>
            <a:ext cx="2771800" cy="2592589"/>
          </a:xfrm>
          <a:prstGeom prst="rect">
            <a:avLst/>
          </a:prstGeom>
          <a:noFill/>
        </p:spPr>
      </p:pic>
      <p:pic>
        <p:nvPicPr>
          <p:cNvPr id="23560" name="Picture 8" descr="http://2.bp.blogspot.com/-kBCFIk3m-zs/UNxngxMOwsI/AAAAAAAACN8/39inpvh9w14/s1600/kids-pe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3950" y="0"/>
            <a:ext cx="4210050" cy="2886076"/>
          </a:xfrm>
          <a:prstGeom prst="rect">
            <a:avLst/>
          </a:prstGeom>
          <a:noFill/>
        </p:spPr>
      </p:pic>
      <p:pic>
        <p:nvPicPr>
          <p:cNvPr id="23562" name="Picture 10" descr="https://encrypted-tbn3.gstatic.com/images?q=tbn:ANd9GcSmyqsX0je4TgLjxbslybtYkbZLJzu6DSkwtQlj4-o5Y6pIGsXj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4440" y="4869160"/>
            <a:ext cx="2999560" cy="1988840"/>
          </a:xfrm>
          <a:prstGeom prst="rect">
            <a:avLst/>
          </a:prstGeom>
          <a:noFill/>
        </p:spPr>
      </p:pic>
      <p:pic>
        <p:nvPicPr>
          <p:cNvPr id="23564" name="Picture 12" descr="https://encrypted-tbn1.gstatic.com/images?q=tbn:ANd9GcTgxnz9WOdWHPg1ZpXx_V-SkcmQAkbh_FYijAlCzH6cBapCqUK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1114" y="1966924"/>
            <a:ext cx="3699078" cy="4342396"/>
          </a:xfrm>
          <a:prstGeom prst="rect">
            <a:avLst/>
          </a:prstGeom>
          <a:noFill/>
        </p:spPr>
      </p:pic>
      <p:sp>
        <p:nvSpPr>
          <p:cNvPr id="23566" name="AutoShape 14" descr="data:image/jpeg;base64,/9j/4AAQSkZJRgABAQAAAQABAAD/2wCEAAkGBhQSEBMUExQVFRQWFhgXGBgXGBYXGBwYHBoXGBcYHRwXHCYeGBkjGRcYHy8gIycpLCwsGB4xNTAqNSYrLCkBCQoKDgwOGg8PGiwcHB0pKSkpKSksKSkpLCkpKSkpLCwpKSwpKSkpKSwsKSksKSkpKSkpLCkpLCwsLCwpKSksKf/AABEIANcA6gMBIgACEQEDEQH/xAAcAAABBQEBAQAAAAAAAAAAAAAAAwQFBgcCAQj/xAA+EAABAwIEAwYEBQMCBQUAAAABAAIRAyEEBRIxQVFhBhMicYGRBzKhsRRCwdHwI1JicuEzkqLC8RUkY3OC/8QAGgEAAwEBAQEAAAAAAAAAAAAAAAIDAQQFBv/EACkRAAICAQMDBAEFAQAAAAAAAAABAhEDEiExBBNBBTJRYSJCcYGRsTP/2gAMAwEAAhEDEQA/ANxQhCABCEIAEIQgAQhCABCEIAEIQgAKSr1wxpJ4JQqv9o8SBGo1IvDKR0kxAMuFwLgWI3i6xulZqVi7c+OvQaUEt1Ml7Ye0fNpcAW6hxaT12ulMv7RUq3yOEhxaWkgOBEcLzuLi11k+bNY5wqBvdAOgtDyOhMFxdqvcgcT5qExWN01Hk1NZIID4ExwMiPFFp3PEqSyWW7RtWbdomteKTTpqO/MdJAHOxPi2gOAF72BTnBYWi8B7Zc7+8kl/W/6CywhudPOkgxpkCAJI3O29xxk7Ky5V2rqUj/TqQ1xLoN7kiBH9x8Q87o1B2vg2EYpswTfa/wDN0uqPVzR2Hw5fWqOe512t8Pie7YWvB3kWAaeIvI5J2oa5zaZc1xAEkODoJiAYMmTPUcUykTcWWdC5Dl6CqCHqEIQAIQhAAhCEACEIQAIQhAAhCEACEIQAIQhAAhCEAC8JXqQxjwGOJuIM+SxgM84zTuGhxB08SBMDmYGyznOu0uJxDw6lp7u4Y4AtFpkmTuJFrjZWDtriaAotBaGh5PiDTwE7tuJHQrPmYxoDm058Tt4O3tZoALvabrlyTfB044eRn2gxo1QZJ4m1zx26qrVsTBtaVL5zipqODJI2kiPSyiK+GLbbp8apDzZ3SqcuPtIv6JWljyGsIEkcOt/3CYiQuqk6R5qjQiZOYnPKlc66xLjEC8AdGgbCJsFP5N2rqU3eBtEWgDTAbvBAG8A8TwVIa8xx5j+dU+pV4bxuDJHBI0OtzU8o7TPfVh7wXkjfQPbVPs2IV5ybGF0tc1zXDnseBLTxE8LEcohYPhsE06CA8AzEkOvabQOPIz5LYOx+JqM/pVC1zRZrw7UdUTpMcxO/9pWxdMlkjsW1CEKxAEIQgAQhCABCEIAEIQgAQhCABCFzqQB0hJOqeIBDau880AKoRKEACQxlIuYQCAYME7bfZLSkcVVaGnU4NEbuIA+qxgY/23wrg4ngLQT4mkbgj1FxvvKrWGcQyws6Wz9/dWntviaVTEANqsfaCQ4OjkBB24qGyrxOdA8DDDJ34gu9VxTbR3w3R5g8nA+a83Pmnj8rpOBbEE9F73vihPKTJ2iynqfJStynZtkmj1TfDZedQBFiFbcc4ODmvpkuGx2G/wBl3l2BJAeQIGw3T950boRV6uTObJDbc4Xvcy0wBIF7q5yXGIgJtmGVhoLuBBvx+iSOa3uY4pIrOStM6edxET1udgtR7GXpnS6wILheNM7ibyfF6rN8DiTSqgi7mEGOfQ+YWjdjn1KkgM0NcAXucRETqIptFzM7mAJXSt2c+T2l/YZC6XLNl0uk5AQhCABCEIAEIQgDyVy+sBuQPMgKqfE7Mq9DAOfQdoOtrXOA8Qa6xIPAzAnqsAq4hzjJcXHmSSfqg1Kz6qbVB2IPlddSvlrC5i9hlr3MPQkfUK5dnO3WNZbv+8HKodf1Pi+qxuhtJuD37qJr48/K9pa4cQbEc2lQGWdr3VT4g0vi/dhw+5JS+YY0lpeZAHM/soyyXwaotcij8+0VGNL5nYn7FOqOb/MCOE81TsY9tWm8+RBHORDh5JWhmwploq7gcJO3HqpqclyUcUaFSzAEX3/l1B9oe3lLCyC1z3RIDRb/AJuCr+LzkuZNKD+vvKoPaLGOcZcL72/l4VI5Gxe2iRz/AOLeMfIpllIGflgn3M3628lQ8djqlZxdUe55O5eS4/VLNuZJngvcQ4NHBUGUURuyvPZIvOGe43vpE+qpeHwpqv0gHmY4D+WHVaxXyQYahSps2LQ6fMA/b6ypZpUqHxxfJC08G/VeqAeUW8t1I4Ki8buBPqoMtrDEMkgUi7xENBIbzuCZUvqhx0klttJIgn04KDjsdSduiTdgg8EniuzX0CNBI6LnLZgzG9vJMBnxOKdh2tc57RMRvbVAk3t9ioRi5OkNqS5H1LM2hw1Mcwc3CAu88qju3EbRaE4w1ZtQFrhcfMxwLXAdWm8dRZR+dM00mEfLMR0gyl01IVuyqV6wD2EAHwhrhsSJsJ8o9lrPZbEB3cvp0zSYZYWh3heYJ1RPCJJjzmyzvs5kj3ucXN1SZDZh0Tw4kdQtR7L4TuW6SyAXEcTpP9t7hpiR1PUFd8H+VHJlVIsoXq8C9XScoIQhAAhCEACEIQA0zTLmV6L6VQamPaWuHQ/qN/RfPHa/sdWy+tpfLqTie7qAWcOR5PjceoX0kmuY5bTr03U6rA+m4QWnb/Y9UGpny9QIO5jz2UzgcK93yljQLkk+EeguT0H7xae0/wAGqtMufhD3rNxTcQKg6Amz/ofNVnLsJUoj+rqYGOJLQIeXC3HYA2k89ikki0Wi49mKMO8VTWQLt0hoaBeYb8o8zPRNsw7Us7yoJdDAXwIu0OayB/zT5BN8oz01dbGsADrOhxJjiSSLn2UJm+U91UDy6WmQGkXIIuOv6LnUbe49kphM4awCSN5hodAF7326DqortNnGoA0y4ddjvPDgmFXMTtFhx42TJ2IdUJHDhwV0hPJJ5L2le2A7xAmJBv13UlnFdpAl0zzaI9xsovK8AwQ78wvv7p3jzTJvPnb32ul0q7Rt7EG+xIt5fpPArrBZJVxdZtKg01HnhEQObjsGj+5P8Pk7q0wWQOJJBg8YAMxutq+H3Z2jhcP4HU6lV96lRl5PBoO+kT9yqiN0iDwPw6pYLLnaodWANSq+5BcAdLRx0NMW43J3SudVh+HpkW1UmGemkQr/AFqQc0tcAWkEEHYg7hZz26pimW0mANY0ANA2AAgDyhcuePkrgk21ErlEkhd4jDu0nQPEOa7wFDi5K18Cyo4TO4PhJBB8x9lz6ju0nGRPqADUCQeMct07q4Jjnh4s4WkWMHcSLwvfwplhFR40/lkBrv8AVaSvDY2UtTTtDUmSWX4NgkxLo+YyT5SVzm+Fb+HLyJ0OaQOZvY9F5ldfUdNgYn0mFK4nLG1ntoEkgAucAYuR4Zi8DdMre5zuSUt+BXsfloOjEObBLNAHISST6wAra2kJnidyuMJhgxjWN2aAB6JdeljhpVHDlnrk2CEIVCYIQhAAhCEACEIQAIQhAHhVR7WYHLnEuxL2MdAkB+lxAmAQ25uVZ8bSLmFrTBPGYtxVI7QZEMPTc8Pa0b+E6D/0eN58yUrGiRWX4LBnvDg3O8JLTIIbLuWq5gNJ3KQzjL+8Dgy2hgP1i3Im5PooHIs7Pe1GNcQ0vbd2qT81So7xXuGBt+CshzECgXi/eNDuZIA3J5TIhc020y8UZfnDngtafla363knqnnZ3BFxBcD7fun+KyurWJIhrTsCDMHY3SuG7P1mi1QamnYAx78lTubBp3HmOwHdtFRu3EfzYqvZqWu/cftzCm6uYVG0nNrMvNoUDjGjz2Nt+YP86pYtmtUJZPn1WhUHdF7pIs0kEx5bLduw2Pq1aQdVZWpneHXaQY2JEyqN8P8AsYKjWV2OMg3dAABB+UQ7ULRyK1nCgsAa52rqTf68FdURl8DsqkfEbLC5rKo4eEj7FPs3+IuFoVTSl1SoPmDIIb5uJAnpuqbie2b8QcQSYY0AsbwADtJ8ydV1HNJaaOjDgye+qRFAucweIt8t03GGqzerUA4ERvwkWsuKWOa82Iaf7eB8uvRTmW45umCuNOjvUq3GdHv5+YVB/kCw+4JSlLGkuLXNAI6yPdTJxLIGyYOoNNTUI8lObsNad7DzKcC51Yab6iBHITJPOFpdLCNaZDQCQATFzHVVzsuykz5j/VI49eA6q0al3dNFaTzOoncjpC81IldRznqEIQAIQhAAhCEACEIQAIQhAHhVT7Vy1j7Mc13HTMHre/rZWwqu9qdIZBFO5/M3bmQeewjqllwNHkwLO8U6liSQWDnoECJ4jmn57Uh1UAToGlrRazRpBmeoJ9VL532fa46olxNifYWVBxFMseeiSlIpek2fDV6dSnLIIETzA4Lx9cNc+wABB/6Vl+T9oH0XAg8II4EHcFTGddqQ6kGMN+O8xwH6HyXO8TsqpI6z3N2O1Tud/cBVd2MALZuBayQq1yZ6rrC0ZknouiEKQkpWy5ZD2hdTYW06ndtNyGmJPXafVR+Lz+sXnxGTad3dP4FDfiWwAW+IHcWtwVp7HuBrh+lupu0wPWTv6BDjbLYsqh4HWD7Nvp4Ou57QKrmNqCR4gwG7fM7n0Vcdi3NAI5EHq0x+oBWrYzEDX4hqHduJDbncWA8ll2f5UcPUi/dv8VMn+08DycNiOiyUEdvTdS8ilB+eBvTfNwpPBYt3NV5zy3b3S9LHvHIqMofBrg06LYMY6N7pbAV4cCSeqrdDHPP9vulamJPF7fQyuaWJsdQ8UWt+eTULtUCd07zDt1UdRAp1nsLZ8TTY/wCJEGfOxVExFVruLiPZOcNW1QykHPfEARJ9AN/MxCpDG4lZdOqTa/suXY74jVGVCMU9zmP/ADOvpPCANh0WsUawcA5pkESCNiF895rlVWg6n3hEubq8PC5EE87K/wDw57Tta3uHuJBMtJ4E/l8l1RnWzOfrukhKPew/yjSkLlpXSueGCEIQAIQhAAhCEACEIQB4Sqd2txjGkSDI2Jj6cY4bKz5hidDSYnneLLPe1GJDnSGi4H5uA/nG6lkfgpBbkDi8z1kyf7oJsB4SJ85+gKo+e02veSwQOHkNlOZu+xuQSIDR1UU3w0i54uXeDnA+Y+XVEB5FfBgldBy6qulxPNJyqC2KJ3WrANDQL8UyZUi8JUAGST/IWgjqnYyRKv3ZTC954iAyBDRAJPGTGypFNghvNWLI8aaZINVzRHA/obFIaaTUcGBrouHDzjY/de5jllGvS7uqNYc6Bwc0mYIi7T191G4dgfRmRLh8wb68OPkmOKzCo1zA2Q4iJgTfzTXSMjae2xCZv8Nq1Mk0CKreVmv8oNneY9lA1Mqq07VaT2f6muH1iFogqYiZZWa6Inad7jZWeoZmRIAJ+u0JNKl9HfHrppVNWYtQwLdx7SP5K9/BuLtLaZPKJP1FlrGINEi7Wx5QU4wuCYGO8MjUSNUHpbk1T0FY9e470Z5lPYh1TxVqlOmwbjU1z/oYb6lWbL8Nh6OlmHjgX1CJ1cBLvXYWTmpl+HdXaC1u3yQIngUvismHeNDIY03dGx0kQOi1LY583VTy+57fBVO3zpNCOOschZ0Kr0caWGQdjuOat3xNboZhY/8AkH1YVQy6QYnmQlaPf9PjqwK/s3HsB2uGJp928/1GjjxH6q5Ar527N5h3dRpDi0mQCOB/Kd+a3Dsvnv4mjqNqjTpeP8uY6H91SEv0niepdH2Z6o8MmkLwL1VPKBCEIAEIQgAQhCAGeNquAhukk7AmJ6eazHOYBdqaWPBt78iY9rLT8Th9QhzjB4QP1BKz/tDlwOo/kvE/QKOTkrjM4zTGESIuePH/AMlQuJc51ibcf2UrWw0PuIufP90zxZ+bhpPumiMyOxFMAee3kuaNC3mka+IuvGV3FVJnb230jlwXlEwpHE0v/btIES6Xc+g8lGJbGRJ4bxWCeYWmA8Tso3AHxdOKmKUltxEpWajTMprnuJaLASZgcJt0UfjpMOIhu5O8SdgFAZFnb2AU3Olm0cDEw08h91eMbgJwupgJOnUWi52m3OJ2WmcCOWtoVGOdTsdnOiOTjbgDCl8JU1EEXa4TKq3YuoCyo3ewM+4hWnAU9FJjd9IWxdmS2GVXLJrMEHQC5/t8o6eJ23RcMzIUXuY4+Hdu9tw4HySXaHEHSzQ/Q7VtME8jzgFJ4zAeEOjxE69M/mPzjyJkeyk9uB19j0PYajXQDqIEgixO0+ylePoVUmU203tAgUqrmkONi2DOk8RdW+pQ368Qb+i2DMnsUz4k4XVgQ6Z0VmkdAQWEe5BWYhpHPZa923wc4HEC5hod6tcHH6BZayo0MI3lLJ7n0PpmasNfZzTswOG8q39lO0zsPjmue8im9rWva7aD+bzbv5SqthILHNmCDI+0LjGEljCTLmy3e8AyPvCTyejkgsycJH0yx1l0qj8NM+OJwLdd6lI9270gtPq0j2VtC6kfFZIPHNwfg9QhCBAQhCABCEIAa5jVDaVRxMQ11/RZ9VxoNEteWl+mCCf/ACrh2urFuFcAYLnNb9ZP0BVLwuXM0ufUdIJsBxAkz0HCy5sj/Kjpxx/CzP8ANHg1PDeLbKDzEnUQNoklXjPsjBaXU2hoBg7gen7qjYumWuM8y0p4sxjD8Le8bqSwlJgu0SQCSSLTwjnsmdR072S+W1JFRvNqo2LQnWxznCBx4QDPumNVxBuIT2nSeJ0tDP8AIkCBxuTb0TZ9Jp2M9eaEArg3/VTTah0edv3UXQpWHS6kKT4Anc8/osZpK5cQQWHY7Ebg8x5GFZsg7S1Kb6bK35DAdtIuL9QQoDs7hmVqjWy3VBFxfVO226nq+V/1CDz1W4OB0mPbZPyhGWXG5eA81sOAHOjW0bO2uBsHW9UkztRSYxxeHNLTpiPET0HD1TGlmj6QhwkcClcxyBmNpANcWvuQ6SRPAEceqR3exqryRua1zXcajdgBbjE7+5+qmsqx3eUmzYgQeBkEgz7fVVvJmVKVf8PVs6dPMG4MtPH7qZx2Bc0y0ATy2PXqoW+SlJ7EtXwLHtc0gQ778/O6QyjN3U39xUMEfIT+YcBPNR+HxLm8QSDcJTNaDcVTEHS9u3Q+fJUi73RleHwcZxUqVBXa4+F1KoNPCNJjdZTq2A6LTcmzRxLsPWEVACL7kGRqniIhZnTYQ4g7iR6iyX7Pb9MXuQ70gEfdKVnsAOoHUSCDHBN5JI08EYljiG7k+6Wj1qT5Zdfh72q/D1zqgUqjmNdtYmQ1x5wSJPVbUx0iV81YdjhTcI3gW53I9QRPotP+FXbXvmfhap/qMEsJ/MziPNv28laD8Hi+pdJa70PHJpCFyF0qHgAhCEAC8leqIznODSENaS76JZSpWalZV/ijmIdSw9Br4dUxVJjhsdBDp9DzULnWMArECdMwdIvHAdNgoztvmT6j2VXEaqT2vaABEtMxtJnqUjjcwaamokkSHDfnPBcWWWqSaPQjFKCRJ5rV0NcHD2MQSLSeHNZ7nWKD3iLje4i9h9Vdc4r97RcTeb25qhYyndytjIS4GGJxDSYASYMC3EQuK7Lz7rxtSIXRRGzovgRwXlOrpPSUnUErljVoE1TapHB4YO1ahw3/AJsoymbD6/upbBkmQBAIv/OCQcTw2KH4lmhxaC9rHuBg8tY91sWMycEAtsRx+/usUw9HuqoLmyA4SDxatsyLMG1KLSDqEQDzHD15qkeScmNX4IOaWuCjDgKtI+B5YNTTMk2Bk2FpIsrDWwESdR3Nh9t97rhlIlwk2ggjrwKJKwToaYCtTxFSoXtBILSDxBAi3EOHPqnOKpPBNw5vOLjkCJ8XmLpljMI6m4PpNZNwdUzHQj7JShj3kSRDhuJmVJqhvsanAFlUm2h97TY+q6q4Qz4Ykfzgnbce1zQHyDbYwfp9kt+G8MtI24ojFco1yK5muBJPeXFVpBYeFrFv+kjgqFnDB37nNsH+KDuHbOB6grWsYREELNO1zAK8t2Ji/kicaPT9PyfnREYdoifNK03i07A3TVzhNrBKMcXuhvmVE9uS1cj/ABWLgNLTMg24CBHvdRuCx7qFZtWmYcxwcI6HbyIsvK4MxyTYCSniqOqOOKhp5s+psvxQq0qdQbPa1w9QD+qcqD7FvnAYbmKbR7W/RTiuj4TJHTNx+GCEIQIJ1XwOvBQeZN0lxe9t9rGVPFVvNcK4sc/U4C+3KdyB81uEx5qeTgaPJnPaxpcDDmls9R9wqOM20u0mzBtG45q59otiRbhe30WbY1xBIUYRUuTpcmi74DNtQYwiGn5Q1p0wdiTxJ5qJzdga8tIi8Rx87KG7P454rNbLiCdpt/srD2sw8Vg4G7tMD0ufdUjHTKhW7Vlax9IyE0DFJ4itaJEb/uo/EVekKxM90hcsI1AJuKl14avi9UGE5UgAfdTHZ+nrfAuq/UHgaec/7KxdiyDXaOJMfqsoYsmYdnZGqNxBTPJcxrYOrIvSJhzD9HDk77rQ6OEBbChc0yPpb+WVZL4JKRJt7Q03Ug8Hwk+IcWk8SPNPqMESIIPEKhHJjfTPUG3p1XeHx1ak5oktA5gyQOHJyk20x0kX0tuE3xuXNfwjqJmUwPaqhHj7yntcsLh7t2vzUjWw4rMGl5gEHwlzZtIBt6reTOCBZlbg65LuqkcMCGhrhPQ3UjToESI2t9OZ3TOuysHHTTaRw8QHvuhKguzzH1oaZA9VnPauhqYHWLp4bW/2V6xmFxL7FjGj/wCyf+1Q2Ydn3907UWcwNX0uESVo6enyduaZmQfbdOMI7S0nrfyTbFUtLyDaClGvACg0fVWpK15Fa+KnjuvMEzxArmlvOnV5gkT15pT8WZBAa2P7WgD1jyWIrBvwbJ8Ms/BYcM53iBLmTxFtQ8xM+UrQAvnXCZm5jRXpkCrRLXiDYxAMjlBIPQrduzmeMxeGp12bOFxxa4Wc09QVTG7R8x6l03bnrXD/ANJVC8C9VDyzl7JEKMz5pNNrW21Pa0/6bk/QKVTfGgaDOwv7LGtjUZB2ye1gIcNPATxKynG1JdutU+ImdYXv2h7Tra1xFiATs2Tykk2WT4vaTxCljRZvY9yhuquxoEkuH88lae1p/qtiJDQLc/0CpeErFlRpaYM8P9leO0wADDpIc5ocZH08079yFXBVqkhN/mS+JadBKjRWICehWzupZe4Vsu5+/wCiTe+TK6wjwHgnh9+C0yycxAIETsTt/OafZDj20qrHu2Dh6XUTiq8kHgQkaxOlywY+kaAEWXTgDuq/k2casLQfvqpMPWdIB+oK6rdptP5JHQ/oQrESUq5c0pv+AggGSL77BRL+27dQayk57uTSLeZ2T6nm9Z7fDQBO0F4H1iFjo3cWe9o1NLAWxB247JanXebU2EgcT4QfKd0n3ZBFSt3dOP8AJx/YE9YKdh5dcO1AjcER9LpGmbZzToPky8Tsbm3GOU+SU/Bk/nPolKeFb+u83S88kyCyOxGADYlziPblyXv/AKZTIuJ8ySnOIfKRo1LQmo2zMfiT2fbQq06lMQx4IIuYcL8eY+ypzRJW0drcAMRhajN3QXN6Obce9x6rGaHzXXPkjTPo+h6lSxaXyh4cZIDYgDfSkHkavDZKOc2Pl8khUMQpHpYGr22HmHqDQ7gYItxkELV/gpRc3D1wTbvAY5HTf6Qsca+Lrbfg/mVN+Dexv/EbUJeON40nygJ48nL6t/w/dmgBerwIVD5M9UR2nqluHMHcgHyQhLLg1Hz/ANuaTn1ZJ8O/kqfXwxgXteL8l6hauB2hHD0HOe0N+YuAHnMD6q2dpcW5xAEubSaKeom5LRcxyQhZL3I1LYrv4i/umEhCE5NnlkQhCDCYxltDY2aIPPr7gpfKseKNenULQ4McCWuAIc38zSDwLZHqhCwobTm+FDH93hmNZS0tcxrQGgNcAYA4bqNZkRcZqHw7kA3PSeAXiFVK0Svca4bNWsJbhqbZuC89NwBvA6rkZnVdc1XXtDToH/Tf6oQr0kQtt7nbnFwlxJjmSfumjc17pxhzmnoSPshCyO5rDGdo8TTaXtqlzAL6gCdwOU8RZN6XxKrbFrD1uP1QhV0oW2d1fiTUA/4LD/8Atw/7Smtb4i4j8tGkLDd7zy/xHNCEjihrZF43tbjKzTNRlNvHQ2/W7iqrRxhFQtkmZBPHzXqFLPFJHT08mpEg0tAEyhrAWkzccI/VCFwH1/TcISe5a78DalLu64APfahqPAs/LHrqQhPHkn6qrws1QL1CFQ+S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68" name="AutoShape 16" descr="data:image/jpeg;base64,/9j/4AAQSkZJRgABAQAAAQABAAD/2wCEAAkGBhQSEBMUExQVFRQWFhgXGBgXGBYXGBwYHBoXGBcYHRwXHCYeGBkjGRcYHy8gIycpLCwsGB4xNTAqNSYrLCkBCQoKDgwOGg8PGiwcHB0pKSkpKSksKSkpLCkpKSkpLCwpKSwpKSkpKSwsKSksKSkpKSkpLCkpLCwsLCwpKSksKf/AABEIANcA6gMBIgACEQEDEQH/xAAcAAABBQEBAQAAAAAAAAAAAAAAAwQFBgcCAQj/xAA+EAABAwIEAwYEBQMCBQUAAAABAAIRAyEEBRIxQVFhBhMicYGRBzKhsRRCwdHwI1JicuEzkqLC8RUkY3OC/8QAGgEAAwEBAQEAAAAAAAAAAAAAAAIDAQQFBv/EACkRAAICAQMDBAEFAQAAAAAAAAABAhEDEiExBBNBBTJRYSJCcYGRsTP/2gAMAwEAAhEDEQA/ANxQhCABCEIAEIQgAQhCABCEIAEIQgAKSr1wxpJ4JQqv9o8SBGo1IvDKR0kxAMuFwLgWI3i6xulZqVi7c+OvQaUEt1Ml7Ye0fNpcAW6hxaT12ulMv7RUq3yOEhxaWkgOBEcLzuLi11k+bNY5wqBvdAOgtDyOhMFxdqvcgcT5qExWN01Hk1NZIID4ExwMiPFFp3PEqSyWW7RtWbdomteKTTpqO/MdJAHOxPi2gOAF72BTnBYWi8B7Zc7+8kl/W/6CywhudPOkgxpkCAJI3O29xxk7Ky5V2rqUj/TqQ1xLoN7kiBH9x8Q87o1B2vg2EYpswTfa/wDN0uqPVzR2Hw5fWqOe512t8Pie7YWvB3kWAaeIvI5J2oa5zaZc1xAEkODoJiAYMmTPUcUykTcWWdC5Dl6CqCHqEIQAIQhAAhCEACEIQAIQhAAhCEACEIQAIQhAAhCEAC8JXqQxjwGOJuIM+SxgM84zTuGhxB08SBMDmYGyznOu0uJxDw6lp7u4Y4AtFpkmTuJFrjZWDtriaAotBaGh5PiDTwE7tuJHQrPmYxoDm058Tt4O3tZoALvabrlyTfB044eRn2gxo1QZJ4m1zx26qrVsTBtaVL5zipqODJI2kiPSyiK+GLbbp8apDzZ3SqcuPtIv6JWljyGsIEkcOt/3CYiQuqk6R5qjQiZOYnPKlc66xLjEC8AdGgbCJsFP5N2rqU3eBtEWgDTAbvBAG8A8TwVIa8xx5j+dU+pV4bxuDJHBI0OtzU8o7TPfVh7wXkjfQPbVPs2IV5ybGF0tc1zXDnseBLTxE8LEcohYPhsE06CA8AzEkOvabQOPIz5LYOx+JqM/pVC1zRZrw7UdUTpMcxO/9pWxdMlkjsW1CEKxAEIQgAQhCABCEIAEIQgAQhCABCFzqQB0hJOqeIBDau880AKoRKEACQxlIuYQCAYME7bfZLSkcVVaGnU4NEbuIA+qxgY/23wrg4ngLQT4mkbgj1FxvvKrWGcQyws6Wz9/dWntviaVTEANqsfaCQ4OjkBB24qGyrxOdA8DDDJ34gu9VxTbR3w3R5g8nA+a83Pmnj8rpOBbEE9F73vihPKTJ2iynqfJStynZtkmj1TfDZedQBFiFbcc4ODmvpkuGx2G/wBl3l2BJAeQIGw3T950boRV6uTObJDbc4Xvcy0wBIF7q5yXGIgJtmGVhoLuBBvx+iSOa3uY4pIrOStM6edxET1udgtR7GXpnS6wILheNM7ibyfF6rN8DiTSqgi7mEGOfQ+YWjdjn1KkgM0NcAXucRETqIptFzM7mAJXSt2c+T2l/YZC6XLNl0uk5AQhCABCEIAEIQgDyVy+sBuQPMgKqfE7Mq9DAOfQdoOtrXOA8Qa6xIPAzAnqsAq4hzjJcXHmSSfqg1Kz6qbVB2IPlddSvlrC5i9hlr3MPQkfUK5dnO3WNZbv+8HKodf1Pi+qxuhtJuD37qJr48/K9pa4cQbEc2lQGWdr3VT4g0vi/dhw+5JS+YY0lpeZAHM/soyyXwaotcij8+0VGNL5nYn7FOqOb/MCOE81TsY9tWm8+RBHORDh5JWhmwploq7gcJO3HqpqclyUcUaFSzAEX3/l1B9oe3lLCyC1z3RIDRb/AJuCr+LzkuZNKD+vvKoPaLGOcZcL72/l4VI5Gxe2iRz/AOLeMfIpllIGflgn3M3628lQ8djqlZxdUe55O5eS4/VLNuZJngvcQ4NHBUGUURuyvPZIvOGe43vpE+qpeHwpqv0gHmY4D+WHVaxXyQYahSps2LQ6fMA/b6ypZpUqHxxfJC08G/VeqAeUW8t1I4Ki8buBPqoMtrDEMkgUi7xENBIbzuCZUvqhx0klttJIgn04KDjsdSduiTdgg8EniuzX0CNBI6LnLZgzG9vJMBnxOKdh2tc57RMRvbVAk3t9ioRi5OkNqS5H1LM2hw1Mcwc3CAu88qju3EbRaE4w1ZtQFrhcfMxwLXAdWm8dRZR+dM00mEfLMR0gyl01IVuyqV6wD2EAHwhrhsSJsJ8o9lrPZbEB3cvp0zSYZYWh3heYJ1RPCJJjzmyzvs5kj3ucXN1SZDZh0Tw4kdQtR7L4TuW6SyAXEcTpP9t7hpiR1PUFd8H+VHJlVIsoXq8C9XScoIQhAAhCEACEIQA0zTLmV6L6VQamPaWuHQ/qN/RfPHa/sdWy+tpfLqTie7qAWcOR5PjceoX0kmuY5bTr03U6rA+m4QWnb/Y9UGpny9QIO5jz2UzgcK93yljQLkk+EeguT0H7xae0/wAGqtMufhD3rNxTcQKg6Amz/ofNVnLsJUoj+rqYGOJLQIeXC3HYA2k89ikki0Wi49mKMO8VTWQLt0hoaBeYb8o8zPRNsw7Us7yoJdDAXwIu0OayB/zT5BN8oz01dbGsADrOhxJjiSSLn2UJm+U91UDy6WmQGkXIIuOv6LnUbe49kphM4awCSN5hodAF7326DqortNnGoA0y4ddjvPDgmFXMTtFhx42TJ2IdUJHDhwV0hPJJ5L2le2A7xAmJBv13UlnFdpAl0zzaI9xsovK8AwQ78wvv7p3jzTJvPnb32ul0q7Rt7EG+xIt5fpPArrBZJVxdZtKg01HnhEQObjsGj+5P8Pk7q0wWQOJJBg8YAMxutq+H3Z2jhcP4HU6lV96lRl5PBoO+kT9yqiN0iDwPw6pYLLnaodWANSq+5BcAdLRx0NMW43J3SudVh+HpkW1UmGemkQr/AFqQc0tcAWkEEHYg7hZz26pimW0mANY0ANA2AAgDyhcuePkrgk21ErlEkhd4jDu0nQPEOa7wFDi5K18Cyo4TO4PhJBB8x9lz6ju0nGRPqADUCQeMct07q4Jjnh4s4WkWMHcSLwvfwplhFR40/lkBrv8AVaSvDY2UtTTtDUmSWX4NgkxLo+YyT5SVzm+Fb+HLyJ0OaQOZvY9F5ldfUdNgYn0mFK4nLG1ntoEkgAucAYuR4Zi8DdMre5zuSUt+BXsfloOjEObBLNAHISST6wAra2kJnidyuMJhgxjWN2aAB6JdeljhpVHDlnrk2CEIVCYIQhAAhCEACEIQAIQhAHhVR7WYHLnEuxL2MdAkB+lxAmAQ25uVZ8bSLmFrTBPGYtxVI7QZEMPTc8Pa0b+E6D/0eN58yUrGiRWX4LBnvDg3O8JLTIIbLuWq5gNJ3KQzjL+8Dgy2hgP1i3Im5PooHIs7Pe1GNcQ0vbd2qT81So7xXuGBt+CshzECgXi/eNDuZIA3J5TIhc020y8UZfnDngtafla363knqnnZ3BFxBcD7fun+KyurWJIhrTsCDMHY3SuG7P1mi1QamnYAx78lTubBp3HmOwHdtFRu3EfzYqvZqWu/cftzCm6uYVG0nNrMvNoUDjGjz2Nt+YP86pYtmtUJZPn1WhUHdF7pIs0kEx5bLduw2Pq1aQdVZWpneHXaQY2JEyqN8P8AsYKjWV2OMg3dAABB+UQ7ULRyK1nCgsAa52rqTf68FdURl8DsqkfEbLC5rKo4eEj7FPs3+IuFoVTSl1SoPmDIIb5uJAnpuqbie2b8QcQSYY0AsbwADtJ8ydV1HNJaaOjDgye+qRFAucweIt8t03GGqzerUA4ERvwkWsuKWOa82Iaf7eB8uvRTmW45umCuNOjvUq3GdHv5+YVB/kCw+4JSlLGkuLXNAI6yPdTJxLIGyYOoNNTUI8lObsNad7DzKcC51Yab6iBHITJPOFpdLCNaZDQCQATFzHVVzsuykz5j/VI49eA6q0al3dNFaTzOoncjpC81IldRznqEIQAIQhAAhCEACEIQAIQhAHhVT7Vy1j7Mc13HTMHre/rZWwqu9qdIZBFO5/M3bmQeewjqllwNHkwLO8U6liSQWDnoECJ4jmn57Uh1UAToGlrRazRpBmeoJ9VL532fa46olxNifYWVBxFMseeiSlIpek2fDV6dSnLIIETzA4Lx9cNc+wABB/6Vl+T9oH0XAg8II4EHcFTGddqQ6kGMN+O8xwH6HyXO8TsqpI6z3N2O1Tud/cBVd2MALZuBayQq1yZ6rrC0ZknouiEKQkpWy5ZD2hdTYW06ndtNyGmJPXafVR+Lz+sXnxGTad3dP4FDfiWwAW+IHcWtwVp7HuBrh+lupu0wPWTv6BDjbLYsqh4HWD7Nvp4Ou57QKrmNqCR4gwG7fM7n0Vcdi3NAI5EHq0x+oBWrYzEDX4hqHduJDbncWA8ll2f5UcPUi/dv8VMn+08DycNiOiyUEdvTdS8ilB+eBvTfNwpPBYt3NV5zy3b3S9LHvHIqMofBrg06LYMY6N7pbAV4cCSeqrdDHPP9vulamJPF7fQyuaWJsdQ8UWt+eTULtUCd07zDt1UdRAp1nsLZ8TTY/wCJEGfOxVExFVruLiPZOcNW1QykHPfEARJ9AN/MxCpDG4lZdOqTa/suXY74jVGVCMU9zmP/ADOvpPCANh0WsUawcA5pkESCNiF895rlVWg6n3hEubq8PC5EE87K/wDw57Tta3uHuJBMtJ4E/l8l1RnWzOfrukhKPew/yjSkLlpXSueGCEIQAIQhAAhCEACEIQB4Sqd2txjGkSDI2Jj6cY4bKz5hidDSYnneLLPe1GJDnSGi4H5uA/nG6lkfgpBbkDi8z1kyf7oJsB4SJ85+gKo+e02veSwQOHkNlOZu+xuQSIDR1UU3w0i54uXeDnA+Y+XVEB5FfBgldBy6qulxPNJyqC2KJ3WrANDQL8UyZUi8JUAGST/IWgjqnYyRKv3ZTC954iAyBDRAJPGTGypFNghvNWLI8aaZINVzRHA/obFIaaTUcGBrouHDzjY/de5jllGvS7uqNYc6Bwc0mYIi7T191G4dgfRmRLh8wb68OPkmOKzCo1zA2Q4iJgTfzTXSMjae2xCZv8Nq1Mk0CKreVmv8oNneY9lA1Mqq07VaT2f6muH1iFogqYiZZWa6Inad7jZWeoZmRIAJ+u0JNKl9HfHrppVNWYtQwLdx7SP5K9/BuLtLaZPKJP1FlrGINEi7Wx5QU4wuCYGO8MjUSNUHpbk1T0FY9e470Z5lPYh1TxVqlOmwbjU1z/oYb6lWbL8Nh6OlmHjgX1CJ1cBLvXYWTmpl+HdXaC1u3yQIngUvismHeNDIY03dGx0kQOi1LY583VTy+57fBVO3zpNCOOschZ0Kr0caWGQdjuOat3xNboZhY/8AkH1YVQy6QYnmQlaPf9PjqwK/s3HsB2uGJp928/1GjjxH6q5Ar527N5h3dRpDi0mQCOB/Kd+a3Dsvnv4mjqNqjTpeP8uY6H91SEv0niepdH2Z6o8MmkLwL1VPKBCEIAEIQgAQhCAGeNquAhukk7AmJ6eazHOYBdqaWPBt78iY9rLT8Th9QhzjB4QP1BKz/tDlwOo/kvE/QKOTkrjM4zTGESIuePH/AMlQuJc51ibcf2UrWw0PuIufP90zxZ+bhpPumiMyOxFMAee3kuaNC3mka+IuvGV3FVJnb230jlwXlEwpHE0v/btIES6Xc+g8lGJbGRJ4bxWCeYWmA8Tso3AHxdOKmKUltxEpWajTMprnuJaLASZgcJt0UfjpMOIhu5O8SdgFAZFnb2AU3Olm0cDEw08h91eMbgJwupgJOnUWi52m3OJ2WmcCOWtoVGOdTsdnOiOTjbgDCl8JU1EEXa4TKq3YuoCyo3ewM+4hWnAU9FJjd9IWxdmS2GVXLJrMEHQC5/t8o6eJ23RcMzIUXuY4+Hdu9tw4HySXaHEHSzQ/Q7VtME8jzgFJ4zAeEOjxE69M/mPzjyJkeyk9uB19j0PYajXQDqIEgixO0+ylePoVUmU203tAgUqrmkONi2DOk8RdW+pQ368Qb+i2DMnsUz4k4XVgQ6Z0VmkdAQWEe5BWYhpHPZa923wc4HEC5hod6tcHH6BZayo0MI3lLJ7n0PpmasNfZzTswOG8q39lO0zsPjmue8im9rWva7aD+bzbv5SqthILHNmCDI+0LjGEljCTLmy3e8AyPvCTyejkgsycJH0yx1l0qj8NM+OJwLdd6lI9270gtPq0j2VtC6kfFZIPHNwfg9QhCBAQhCABCEIAa5jVDaVRxMQ11/RZ9VxoNEteWl+mCCf/ACrh2urFuFcAYLnNb9ZP0BVLwuXM0ufUdIJsBxAkz0HCy5sj/Kjpxx/CzP8ANHg1PDeLbKDzEnUQNoklXjPsjBaXU2hoBg7gen7qjYumWuM8y0p4sxjD8Le8bqSwlJgu0SQCSSLTwjnsmdR072S+W1JFRvNqo2LQnWxznCBx4QDPumNVxBuIT2nSeJ0tDP8AIkCBxuTb0TZ9Jp2M9eaEArg3/VTTah0edv3UXQpWHS6kKT4Anc8/osZpK5cQQWHY7Ebg8x5GFZsg7S1Kb6bK35DAdtIuL9QQoDs7hmVqjWy3VBFxfVO226nq+V/1CDz1W4OB0mPbZPyhGWXG5eA81sOAHOjW0bO2uBsHW9UkztRSYxxeHNLTpiPET0HD1TGlmj6QhwkcClcxyBmNpANcWvuQ6SRPAEceqR3exqryRua1zXcajdgBbjE7+5+qmsqx3eUmzYgQeBkEgz7fVVvJmVKVf8PVs6dPMG4MtPH7qZx2Bc0y0ATy2PXqoW+SlJ7EtXwLHtc0gQ778/O6QyjN3U39xUMEfIT+YcBPNR+HxLm8QSDcJTNaDcVTEHS9u3Q+fJUi73RleHwcZxUqVBXa4+F1KoNPCNJjdZTq2A6LTcmzRxLsPWEVACL7kGRqniIhZnTYQ4g7iR6iyX7Pb9MXuQ70gEfdKVnsAOoHUSCDHBN5JI08EYljiG7k+6Wj1qT5Zdfh72q/D1zqgUqjmNdtYmQ1x5wSJPVbUx0iV81YdjhTcI3gW53I9QRPotP+FXbXvmfhap/qMEsJ/MziPNv28laD8Hi+pdJa70PHJpCFyF0qHgAhCEAC8leqIznODSENaS76JZSpWalZV/ijmIdSw9Br4dUxVJjhsdBDp9DzULnWMArECdMwdIvHAdNgoztvmT6j2VXEaqT2vaABEtMxtJnqUjjcwaamokkSHDfnPBcWWWqSaPQjFKCRJ5rV0NcHD2MQSLSeHNZ7nWKD3iLje4i9h9Vdc4r97RcTeb25qhYyndytjIS4GGJxDSYASYMC3EQuK7Lz7rxtSIXRRGzovgRwXlOrpPSUnUErljVoE1TapHB4YO1ahw3/AJsoymbD6/upbBkmQBAIv/OCQcTw2KH4lmhxaC9rHuBg8tY91sWMycEAtsRx+/usUw9HuqoLmyA4SDxatsyLMG1KLSDqEQDzHD15qkeScmNX4IOaWuCjDgKtI+B5YNTTMk2Bk2FpIsrDWwESdR3Nh9t97rhlIlwk2ggjrwKJKwToaYCtTxFSoXtBILSDxBAi3EOHPqnOKpPBNw5vOLjkCJ8XmLpljMI6m4PpNZNwdUzHQj7JShj3kSRDhuJmVJqhvsanAFlUm2h97TY+q6q4Qz4Ykfzgnbce1zQHyDbYwfp9kt+G8MtI24ojFco1yK5muBJPeXFVpBYeFrFv+kjgqFnDB37nNsH+KDuHbOB6grWsYREELNO1zAK8t2Ji/kicaPT9PyfnREYdoifNK03i07A3TVzhNrBKMcXuhvmVE9uS1cj/ABWLgNLTMg24CBHvdRuCx7qFZtWmYcxwcI6HbyIsvK4MxyTYCSniqOqOOKhp5s+psvxQq0qdQbPa1w9QD+qcqD7FvnAYbmKbR7W/RTiuj4TJHTNx+GCEIQIJ1XwOvBQeZN0lxe9t9rGVPFVvNcK4sc/U4C+3KdyB81uEx5qeTgaPJnPaxpcDDmls9R9wqOM20u0mzBtG45q59otiRbhe30WbY1xBIUYRUuTpcmi74DNtQYwiGn5Q1p0wdiTxJ5qJzdga8tIi8Rx87KG7P454rNbLiCdpt/srD2sw8Vg4G7tMD0ufdUjHTKhW7Vlax9IyE0DFJ4itaJEb/uo/EVekKxM90hcsI1AJuKl14avi9UGE5UgAfdTHZ+nrfAuq/UHgaec/7KxdiyDXaOJMfqsoYsmYdnZGqNxBTPJcxrYOrIvSJhzD9HDk77rQ6OEBbChc0yPpb+WVZL4JKRJt7Q03Ug8Hwk+IcWk8SPNPqMESIIPEKhHJjfTPUG3p1XeHx1ak5oktA5gyQOHJyk20x0kX0tuE3xuXNfwjqJmUwPaqhHj7yntcsLh7t2vzUjWw4rMGl5gEHwlzZtIBt6reTOCBZlbg65LuqkcMCGhrhPQ3UjToESI2t9OZ3TOuysHHTTaRw8QHvuhKguzzH1oaZA9VnPauhqYHWLp4bW/2V6xmFxL7FjGj/wCyf+1Q2Ydn3907UWcwNX0uESVo6enyduaZmQfbdOMI7S0nrfyTbFUtLyDaClGvACg0fVWpK15Fa+KnjuvMEzxArmlvOnV5gkT15pT8WZBAa2P7WgD1jyWIrBvwbJ8Ms/BYcM53iBLmTxFtQ8xM+UrQAvnXCZm5jRXpkCrRLXiDYxAMjlBIPQrduzmeMxeGp12bOFxxa4Wc09QVTG7R8x6l03bnrXD/ANJVC8C9VDyzl7JEKMz5pNNrW21Pa0/6bk/QKVTfGgaDOwv7LGtjUZB2ye1gIcNPATxKynG1JdutU+ImdYXv2h7Tra1xFiATs2Tykk2WT4vaTxCljRZvY9yhuquxoEkuH88lae1p/qtiJDQLc/0CpeErFlRpaYM8P9leO0wADDpIc5ocZH08079yFXBVqkhN/mS+JadBKjRWICehWzupZe4Vsu5+/wCiTe+TK6wjwHgnh9+C0yycxAIETsTt/OafZDj20qrHu2Dh6XUTiq8kHgQkaxOlywY+kaAEWXTgDuq/k2casLQfvqpMPWdIB+oK6rdptP5JHQ/oQrESUq5c0pv+AggGSL77BRL+27dQayk57uTSLeZ2T6nm9Z7fDQBO0F4H1iFjo3cWe9o1NLAWxB247JanXebU2EgcT4QfKd0n3ZBFSt3dOP8AJx/YE9YKdh5dcO1AjcER9LpGmbZzToPky8Tsbm3GOU+SU/Bk/nPolKeFb+u83S88kyCyOxGADYlziPblyXv/AKZTIuJ8ySnOIfKRo1LQmo2zMfiT2fbQq06lMQx4IIuYcL8eY+ypzRJW0drcAMRhajN3QXN6Obce9x6rGaHzXXPkjTPo+h6lSxaXyh4cZIDYgDfSkHkavDZKOc2Pl8khUMQpHpYGr22HmHqDQ7gYItxkELV/gpRc3D1wTbvAY5HTf6Qsca+Lrbfg/mVN+Dexv/EbUJeON40nygJ48nL6t/w/dmgBerwIVD5M9UR2nqluHMHcgHyQhLLg1Hz/ANuaTn1ZJ8O/kqfXwxgXteL8l6hauB2hHD0HOe0N+YuAHnMD6q2dpcW5xAEubSaKeom5LRcxyQhZL3I1LYrv4i/umEhCE5NnlkQhCDCYxltDY2aIPPr7gpfKseKNenULQ4McCWuAIc38zSDwLZHqhCwobTm+FDH93hmNZS0tcxrQGgNcAYA4bqNZkRcZqHw7kA3PSeAXiFVK0Svca4bNWsJbhqbZuC89NwBvA6rkZnVdc1XXtDToH/Tf6oQr0kQtt7nbnFwlxJjmSfumjc17pxhzmnoSPshCyO5rDGdo8TTaXtqlzAL6gCdwOU8RZN6XxKrbFrD1uP1QhV0oW2d1fiTUA/4LD/8Atw/7Smtb4i4j8tGkLDd7zy/xHNCEjihrZF43tbjKzTNRlNvHQ2/W7iqrRxhFQtkmZBPHzXqFLPFJHT08mpEg0tAEyhrAWkzccI/VCFwH1/TcISe5a78DalLu64APfahqPAs/LHrqQhPHkn6qrws1QL1CFQ+S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70" name="AutoShape 18" descr="data:image/jpeg;base64,/9j/4AAQSkZJRgABAQAAAQABAAD/2wCEAAkGBhQSEBMUExQVFRQWFhgXGBgXGBYXGBwYHBoXGBcYHRwXHCYeGBkjGRcYHy8gIycpLCwsGB4xNTAqNSYrLCkBCQoKDgwOGg8PGiwcHB0pKSkpKSksKSkpLCkpKSkpLCwpKSwpKSkpKSwsKSksKSkpKSkpLCkpLCwsLCwpKSksKf/AABEIANcA6gMBIgACEQEDEQH/xAAcAAABBQEBAQAAAAAAAAAAAAAAAwQFBgcCAQj/xAA+EAABAwIEAwYEBQMCBQUAAAABAAIRAyEEBRIxQVFhBhMicYGRBzKhsRRCwdHwI1JicuEzkqLC8RUkY3OC/8QAGgEAAwEBAQEAAAAAAAAAAAAAAAIDAQQFBv/EACkRAAICAQMDBAEFAQAAAAAAAAABAhEDEiExBBNBBTJRYSJCcYGRsTP/2gAMAwEAAhEDEQA/ANxQhCABCEIAEIQgAQhCABCEIAEIQgAKSr1wxpJ4JQqv9o8SBGo1IvDKR0kxAMuFwLgWI3i6xulZqVi7c+OvQaUEt1Ml7Ye0fNpcAW6hxaT12ulMv7RUq3yOEhxaWkgOBEcLzuLi11k+bNY5wqBvdAOgtDyOhMFxdqvcgcT5qExWN01Hk1NZIID4ExwMiPFFp3PEqSyWW7RtWbdomteKTTpqO/MdJAHOxPi2gOAF72BTnBYWi8B7Zc7+8kl/W/6CywhudPOkgxpkCAJI3O29xxk7Ky5V2rqUj/TqQ1xLoN7kiBH9x8Q87o1B2vg2EYpswTfa/wDN0uqPVzR2Hw5fWqOe512t8Pie7YWvB3kWAaeIvI5J2oa5zaZc1xAEkODoJiAYMmTPUcUykTcWWdC5Dl6CqCHqEIQAIQhAAhCEACEIQAIQhAAhCEACEIQAIQhAAhCEAC8JXqQxjwGOJuIM+SxgM84zTuGhxB08SBMDmYGyznOu0uJxDw6lp7u4Y4AtFpkmTuJFrjZWDtriaAotBaGh5PiDTwE7tuJHQrPmYxoDm058Tt4O3tZoALvabrlyTfB044eRn2gxo1QZJ4m1zx26qrVsTBtaVL5zipqODJI2kiPSyiK+GLbbp8apDzZ3SqcuPtIv6JWljyGsIEkcOt/3CYiQuqk6R5qjQiZOYnPKlc66xLjEC8AdGgbCJsFP5N2rqU3eBtEWgDTAbvBAG8A8TwVIa8xx5j+dU+pV4bxuDJHBI0OtzU8o7TPfVh7wXkjfQPbVPs2IV5ybGF0tc1zXDnseBLTxE8LEcohYPhsE06CA8AzEkOvabQOPIz5LYOx+JqM/pVC1zRZrw7UdUTpMcxO/9pWxdMlkjsW1CEKxAEIQgAQhCABCEIAEIQgAQhCABCFzqQB0hJOqeIBDau880AKoRKEACQxlIuYQCAYME7bfZLSkcVVaGnU4NEbuIA+qxgY/23wrg4ngLQT4mkbgj1FxvvKrWGcQyws6Wz9/dWntviaVTEANqsfaCQ4OjkBB24qGyrxOdA8DDDJ34gu9VxTbR3w3R5g8nA+a83Pmnj8rpOBbEE9F73vihPKTJ2iynqfJStynZtkmj1TfDZedQBFiFbcc4ODmvpkuGx2G/wBl3l2BJAeQIGw3T950boRV6uTObJDbc4Xvcy0wBIF7q5yXGIgJtmGVhoLuBBvx+iSOa3uY4pIrOStM6edxET1udgtR7GXpnS6wILheNM7ibyfF6rN8DiTSqgi7mEGOfQ+YWjdjn1KkgM0NcAXucRETqIptFzM7mAJXSt2c+T2l/YZC6XLNl0uk5AQhCABCEIAEIQgDyVy+sBuQPMgKqfE7Mq9DAOfQdoOtrXOA8Qa6xIPAzAnqsAq4hzjJcXHmSSfqg1Kz6qbVB2IPlddSvlrC5i9hlr3MPQkfUK5dnO3WNZbv+8HKodf1Pi+qxuhtJuD37qJr48/K9pa4cQbEc2lQGWdr3VT4g0vi/dhw+5JS+YY0lpeZAHM/soyyXwaotcij8+0VGNL5nYn7FOqOb/MCOE81TsY9tWm8+RBHORDh5JWhmwploq7gcJO3HqpqclyUcUaFSzAEX3/l1B9oe3lLCyC1z3RIDRb/AJuCr+LzkuZNKD+vvKoPaLGOcZcL72/l4VI5Gxe2iRz/AOLeMfIpllIGflgn3M3628lQ8djqlZxdUe55O5eS4/VLNuZJngvcQ4NHBUGUURuyvPZIvOGe43vpE+qpeHwpqv0gHmY4D+WHVaxXyQYahSps2LQ6fMA/b6ypZpUqHxxfJC08G/VeqAeUW8t1I4Ki8buBPqoMtrDEMkgUi7xENBIbzuCZUvqhx0klttJIgn04KDjsdSduiTdgg8EniuzX0CNBI6LnLZgzG9vJMBnxOKdh2tc57RMRvbVAk3t9ioRi5OkNqS5H1LM2hw1Mcwc3CAu88qju3EbRaE4w1ZtQFrhcfMxwLXAdWm8dRZR+dM00mEfLMR0gyl01IVuyqV6wD2EAHwhrhsSJsJ8o9lrPZbEB3cvp0zSYZYWh3heYJ1RPCJJjzmyzvs5kj3ucXN1SZDZh0Tw4kdQtR7L4TuW6SyAXEcTpP9t7hpiR1PUFd8H+VHJlVIsoXq8C9XScoIQhAAhCEACEIQA0zTLmV6L6VQamPaWuHQ/qN/RfPHa/sdWy+tpfLqTie7qAWcOR5PjceoX0kmuY5bTr03U6rA+m4QWnb/Y9UGpny9QIO5jz2UzgcK93yljQLkk+EeguT0H7xae0/wAGqtMufhD3rNxTcQKg6Amz/ofNVnLsJUoj+rqYGOJLQIeXC3HYA2k89ikki0Wi49mKMO8VTWQLt0hoaBeYb8o8zPRNsw7Us7yoJdDAXwIu0OayB/zT5BN8oz01dbGsADrOhxJjiSSLn2UJm+U91UDy6WmQGkXIIuOv6LnUbe49kphM4awCSN5hodAF7326DqortNnGoA0y4ddjvPDgmFXMTtFhx42TJ2IdUJHDhwV0hPJJ5L2le2A7xAmJBv13UlnFdpAl0zzaI9xsovK8AwQ78wvv7p3jzTJvPnb32ul0q7Rt7EG+xIt5fpPArrBZJVxdZtKg01HnhEQObjsGj+5P8Pk7q0wWQOJJBg8YAMxutq+H3Z2jhcP4HU6lV96lRl5PBoO+kT9yqiN0iDwPw6pYLLnaodWANSq+5BcAdLRx0NMW43J3SudVh+HpkW1UmGemkQr/AFqQc0tcAWkEEHYg7hZz26pimW0mANY0ANA2AAgDyhcuePkrgk21ErlEkhd4jDu0nQPEOa7wFDi5K18Cyo4TO4PhJBB8x9lz6ju0nGRPqADUCQeMct07q4Jjnh4s4WkWMHcSLwvfwplhFR40/lkBrv8AVaSvDY2UtTTtDUmSWX4NgkxLo+YyT5SVzm+Fb+HLyJ0OaQOZvY9F5ldfUdNgYn0mFK4nLG1ntoEkgAucAYuR4Zi8DdMre5zuSUt+BXsfloOjEObBLNAHISST6wAra2kJnidyuMJhgxjWN2aAB6JdeljhpVHDlnrk2CEIVCYIQhAAhCEACEIQAIQhAHhVR7WYHLnEuxL2MdAkB+lxAmAQ25uVZ8bSLmFrTBPGYtxVI7QZEMPTc8Pa0b+E6D/0eN58yUrGiRWX4LBnvDg3O8JLTIIbLuWq5gNJ3KQzjL+8Dgy2hgP1i3Im5PooHIs7Pe1GNcQ0vbd2qT81So7xXuGBt+CshzECgXi/eNDuZIA3J5TIhc020y8UZfnDngtafla363knqnnZ3BFxBcD7fun+KyurWJIhrTsCDMHY3SuG7P1mi1QamnYAx78lTubBp3HmOwHdtFRu3EfzYqvZqWu/cftzCm6uYVG0nNrMvNoUDjGjz2Nt+YP86pYtmtUJZPn1WhUHdF7pIs0kEx5bLduw2Pq1aQdVZWpneHXaQY2JEyqN8P8AsYKjWV2OMg3dAABB+UQ7ULRyK1nCgsAa52rqTf68FdURl8DsqkfEbLC5rKo4eEj7FPs3+IuFoVTSl1SoPmDIIb5uJAnpuqbie2b8QcQSYY0AsbwADtJ8ydV1HNJaaOjDgye+qRFAucweIt8t03GGqzerUA4ERvwkWsuKWOa82Iaf7eB8uvRTmW45umCuNOjvUq3GdHv5+YVB/kCw+4JSlLGkuLXNAI6yPdTJxLIGyYOoNNTUI8lObsNad7DzKcC51Yab6iBHITJPOFpdLCNaZDQCQATFzHVVzsuykz5j/VI49eA6q0al3dNFaTzOoncjpC81IldRznqEIQAIQhAAhCEACEIQAIQhAHhVT7Vy1j7Mc13HTMHre/rZWwqu9qdIZBFO5/M3bmQeewjqllwNHkwLO8U6liSQWDnoECJ4jmn57Uh1UAToGlrRazRpBmeoJ9VL532fa46olxNifYWVBxFMseeiSlIpek2fDV6dSnLIIETzA4Lx9cNc+wABB/6Vl+T9oH0XAg8II4EHcFTGddqQ6kGMN+O8xwH6HyXO8TsqpI6z3N2O1Tud/cBVd2MALZuBayQq1yZ6rrC0ZknouiEKQkpWy5ZD2hdTYW06ndtNyGmJPXafVR+Lz+sXnxGTad3dP4FDfiWwAW+IHcWtwVp7HuBrh+lupu0wPWTv6BDjbLYsqh4HWD7Nvp4Ou57QKrmNqCR4gwG7fM7n0Vcdi3NAI5EHq0x+oBWrYzEDX4hqHduJDbncWA8ll2f5UcPUi/dv8VMn+08DycNiOiyUEdvTdS8ilB+eBvTfNwpPBYt3NV5zy3b3S9LHvHIqMofBrg06LYMY6N7pbAV4cCSeqrdDHPP9vulamJPF7fQyuaWJsdQ8UWt+eTULtUCd07zDt1UdRAp1nsLZ8TTY/wCJEGfOxVExFVruLiPZOcNW1QykHPfEARJ9AN/MxCpDG4lZdOqTa/suXY74jVGVCMU9zmP/ADOvpPCANh0WsUawcA5pkESCNiF895rlVWg6n3hEubq8PC5EE87K/wDw57Tta3uHuJBMtJ4E/l8l1RnWzOfrukhKPew/yjSkLlpXSueGCEIQAIQhAAhCEACEIQB4Sqd2txjGkSDI2Jj6cY4bKz5hidDSYnneLLPe1GJDnSGi4H5uA/nG6lkfgpBbkDi8z1kyf7oJsB4SJ85+gKo+e02veSwQOHkNlOZu+xuQSIDR1UU3w0i54uXeDnA+Y+XVEB5FfBgldBy6qulxPNJyqC2KJ3WrANDQL8UyZUi8JUAGST/IWgjqnYyRKv3ZTC954iAyBDRAJPGTGypFNghvNWLI8aaZINVzRHA/obFIaaTUcGBrouHDzjY/de5jllGvS7uqNYc6Bwc0mYIi7T191G4dgfRmRLh8wb68OPkmOKzCo1zA2Q4iJgTfzTXSMjae2xCZv8Nq1Mk0CKreVmv8oNneY9lA1Mqq07VaT2f6muH1iFogqYiZZWa6Inad7jZWeoZmRIAJ+u0JNKl9HfHrppVNWYtQwLdx7SP5K9/BuLtLaZPKJP1FlrGINEi7Wx5QU4wuCYGO8MjUSNUHpbk1T0FY9e470Z5lPYh1TxVqlOmwbjU1z/oYb6lWbL8Nh6OlmHjgX1CJ1cBLvXYWTmpl+HdXaC1u3yQIngUvismHeNDIY03dGx0kQOi1LY583VTy+57fBVO3zpNCOOschZ0Kr0caWGQdjuOat3xNboZhY/8AkH1YVQy6QYnmQlaPf9PjqwK/s3HsB2uGJp928/1GjjxH6q5Ar527N5h3dRpDi0mQCOB/Kd+a3Dsvnv4mjqNqjTpeP8uY6H91SEv0niepdH2Z6o8MmkLwL1VPKBCEIAEIQgAQhCAGeNquAhukk7AmJ6eazHOYBdqaWPBt78iY9rLT8Th9QhzjB4QP1BKz/tDlwOo/kvE/QKOTkrjM4zTGESIuePH/AMlQuJc51ibcf2UrWw0PuIufP90zxZ+bhpPumiMyOxFMAee3kuaNC3mka+IuvGV3FVJnb230jlwXlEwpHE0v/btIES6Xc+g8lGJbGRJ4bxWCeYWmA8Tso3AHxdOKmKUltxEpWajTMprnuJaLASZgcJt0UfjpMOIhu5O8SdgFAZFnb2AU3Olm0cDEw08h91eMbgJwupgJOnUWi52m3OJ2WmcCOWtoVGOdTsdnOiOTjbgDCl8JU1EEXa4TKq3YuoCyo3ewM+4hWnAU9FJjd9IWxdmS2GVXLJrMEHQC5/t8o6eJ23RcMzIUXuY4+Hdu9tw4HySXaHEHSzQ/Q7VtME8jzgFJ4zAeEOjxE69M/mPzjyJkeyk9uB19j0PYajXQDqIEgixO0+ylePoVUmU203tAgUqrmkONi2DOk8RdW+pQ368Qb+i2DMnsUz4k4XVgQ6Z0VmkdAQWEe5BWYhpHPZa923wc4HEC5hod6tcHH6BZayo0MI3lLJ7n0PpmasNfZzTswOG8q39lO0zsPjmue8im9rWva7aD+bzbv5SqthILHNmCDI+0LjGEljCTLmy3e8AyPvCTyejkgsycJH0yx1l0qj8NM+OJwLdd6lI9270gtPq0j2VtC6kfFZIPHNwfg9QhCBAQhCABCEIAa5jVDaVRxMQ11/RZ9VxoNEteWl+mCCf/ACrh2urFuFcAYLnNb9ZP0BVLwuXM0ufUdIJsBxAkz0HCy5sj/Kjpxx/CzP8ANHg1PDeLbKDzEnUQNoklXjPsjBaXU2hoBg7gen7qjYumWuM8y0p4sxjD8Le8bqSwlJgu0SQCSSLTwjnsmdR072S+W1JFRvNqo2LQnWxznCBx4QDPumNVxBuIT2nSeJ0tDP8AIkCBxuTb0TZ9Jp2M9eaEArg3/VTTah0edv3UXQpWHS6kKT4Anc8/osZpK5cQQWHY7Ebg8x5GFZsg7S1Kb6bK35DAdtIuL9QQoDs7hmVqjWy3VBFxfVO226nq+V/1CDz1W4OB0mPbZPyhGWXG5eA81sOAHOjW0bO2uBsHW9UkztRSYxxeHNLTpiPET0HD1TGlmj6QhwkcClcxyBmNpANcWvuQ6SRPAEceqR3exqryRua1zXcajdgBbjE7+5+qmsqx3eUmzYgQeBkEgz7fVVvJmVKVf8PVs6dPMG4MtPH7qZx2Bc0y0ATy2PXqoW+SlJ7EtXwLHtc0gQ778/O6QyjN3U39xUMEfIT+YcBPNR+HxLm8QSDcJTNaDcVTEHS9u3Q+fJUi73RleHwcZxUqVBXa4+F1KoNPCNJjdZTq2A6LTcmzRxLsPWEVACL7kGRqniIhZnTYQ4g7iR6iyX7Pb9MXuQ70gEfdKVnsAOoHUSCDHBN5JI08EYljiG7k+6Wj1qT5Zdfh72q/D1zqgUqjmNdtYmQ1x5wSJPVbUx0iV81YdjhTcI3gW53I9QRPotP+FXbXvmfhap/qMEsJ/MziPNv28laD8Hi+pdJa70PHJpCFyF0qHgAhCEAC8leqIznODSENaS76JZSpWalZV/ijmIdSw9Br4dUxVJjhsdBDp9DzULnWMArECdMwdIvHAdNgoztvmT6j2VXEaqT2vaABEtMxtJnqUjjcwaamokkSHDfnPBcWWWqSaPQjFKCRJ5rV0NcHD2MQSLSeHNZ7nWKD3iLje4i9h9Vdc4r97RcTeb25qhYyndytjIS4GGJxDSYASYMC3EQuK7Lz7rxtSIXRRGzovgRwXlOrpPSUnUErljVoE1TapHB4YO1ahw3/AJsoymbD6/upbBkmQBAIv/OCQcTw2KH4lmhxaC9rHuBg8tY91sWMycEAtsRx+/usUw9HuqoLmyA4SDxatsyLMG1KLSDqEQDzHD15qkeScmNX4IOaWuCjDgKtI+B5YNTTMk2Bk2FpIsrDWwESdR3Nh9t97rhlIlwk2ggjrwKJKwToaYCtTxFSoXtBILSDxBAi3EOHPqnOKpPBNw5vOLjkCJ8XmLpljMI6m4PpNZNwdUzHQj7JShj3kSRDhuJmVJqhvsanAFlUm2h97TY+q6q4Qz4Ykfzgnbce1zQHyDbYwfp9kt+G8MtI24ojFco1yK5muBJPeXFVpBYeFrFv+kjgqFnDB37nNsH+KDuHbOB6grWsYREELNO1zAK8t2Ji/kicaPT9PyfnREYdoifNK03i07A3TVzhNrBKMcXuhvmVE9uS1cj/ABWLgNLTMg24CBHvdRuCx7qFZtWmYcxwcI6HbyIsvK4MxyTYCSniqOqOOKhp5s+psvxQq0qdQbPa1w9QD+qcqD7FvnAYbmKbR7W/RTiuj4TJHTNx+GCEIQIJ1XwOvBQeZN0lxe9t9rGVPFVvNcK4sc/U4C+3KdyB81uEx5qeTgaPJnPaxpcDDmls9R9wqOM20u0mzBtG45q59otiRbhe30WbY1xBIUYRUuTpcmi74DNtQYwiGn5Q1p0wdiTxJ5qJzdga8tIi8Rx87KG7P454rNbLiCdpt/srD2sw8Vg4G7tMD0ufdUjHTKhW7Vlax9IyE0DFJ4itaJEb/uo/EVekKxM90hcsI1AJuKl14avi9UGE5UgAfdTHZ+nrfAuq/UHgaec/7KxdiyDXaOJMfqsoYsmYdnZGqNxBTPJcxrYOrIvSJhzD9HDk77rQ6OEBbChc0yPpb+WVZL4JKRJt7Q03Ug8Hwk+IcWk8SPNPqMESIIPEKhHJjfTPUG3p1XeHx1ak5oktA5gyQOHJyk20x0kX0tuE3xuXNfwjqJmUwPaqhHj7yntcsLh7t2vzUjWw4rMGl5gEHwlzZtIBt6reTOCBZlbg65LuqkcMCGhrhPQ3UjToESI2t9OZ3TOuysHHTTaRw8QHvuhKguzzH1oaZA9VnPauhqYHWLp4bW/2V6xmFxL7FjGj/wCyf+1Q2Ydn3907UWcwNX0uESVo6enyduaZmQfbdOMI7S0nrfyTbFUtLyDaClGvACg0fVWpK15Fa+KnjuvMEzxArmlvOnV5gkT15pT8WZBAa2P7WgD1jyWIrBvwbJ8Ms/BYcM53iBLmTxFtQ8xM+UrQAvnXCZm5jRXpkCrRLXiDYxAMjlBIPQrduzmeMxeGp12bOFxxa4Wc09QVTG7R8x6l03bnrXD/ANJVC8C9VDyzl7JEKMz5pNNrW21Pa0/6bk/QKVTfGgaDOwv7LGtjUZB2ye1gIcNPATxKynG1JdutU+ImdYXv2h7Tra1xFiATs2Tykk2WT4vaTxCljRZvY9yhuquxoEkuH88lae1p/qtiJDQLc/0CpeErFlRpaYM8P9leO0wADDpIc5ocZH08079yFXBVqkhN/mS+JadBKjRWICehWzupZe4Vsu5+/wCiTe+TK6wjwHgnh9+C0yycxAIETsTt/OafZDj20qrHu2Dh6XUTiq8kHgQkaxOlywY+kaAEWXTgDuq/k2casLQfvqpMPWdIB+oK6rdptP5JHQ/oQrESUq5c0pv+AggGSL77BRL+27dQayk57uTSLeZ2T6nm9Z7fDQBO0F4H1iFjo3cWe9o1NLAWxB247JanXebU2EgcT4QfKd0n3ZBFSt3dOP8AJx/YE9YKdh5dcO1AjcER9LpGmbZzToPky8Tsbm3GOU+SU/Bk/nPolKeFb+u83S88kyCyOxGADYlziPblyXv/AKZTIuJ8ySnOIfKRo1LQmo2zMfiT2fbQq06lMQx4IIuYcL8eY+ypzRJW0drcAMRhajN3QXN6Obce9x6rGaHzXXPkjTPo+h6lSxaXyh4cZIDYgDfSkHkavDZKOc2Pl8khUMQpHpYGr22HmHqDQ7gYItxkELV/gpRc3D1wTbvAY5HTf6Qsca+Lrbfg/mVN+Dexv/EbUJeON40nygJ48nL6t/w/dmgBerwIVD5M9UR2nqluHMHcgHyQhLLg1Hz/ANuaTn1ZJ8O/kqfXwxgXteL8l6hauB2hHD0HOe0N+YuAHnMD6q2dpcW5xAEubSaKeom5LRcxyQhZL3I1LYrv4i/umEhCE5NnlkQhCDCYxltDY2aIPPr7gpfKseKNenULQ4McCWuAIc38zSDwLZHqhCwobTm+FDH93hmNZS0tcxrQGgNcAYA4bqNZkRcZqHw7kA3PSeAXiFVK0Svca4bNWsJbhqbZuC89NwBvA6rkZnVdc1XXtDToH/Tf6oQr0kQtt7nbnFwlxJjmSfumjc17pxhzmnoSPshCyO5rDGdo8TTaXtqlzAL6gCdwOU8RZN6XxKrbFrD1uP1QhV0oW2d1fiTUA/4LD/8Atw/7Smtb4i4j8tGkLDd7zy/xHNCEjihrZF43tbjKzTNRlNvHQ2/W7iqrRxhFQtkmZBPHzXqFLPFJHT08mpEg0tAEyhrAWkzccI/VCFwH1/TcISe5a78DalLu64APfahqPAs/LHrqQhPHkn6qrws1QL1CFQ+S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3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http://www.linein.org/blog/wp-content/uploads/2008/02/dog_and_kids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866"/>
            <a:ext cx="9144000" cy="69411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131840" y="5805264"/>
            <a:ext cx="5724128" cy="696584"/>
          </a:xfrm>
        </p:spPr>
        <p:txBody>
          <a:bodyPr>
            <a:normAutofit fontScale="92500"/>
          </a:bodyPr>
          <a:lstStyle/>
          <a:p>
            <a:pPr algn="ctr"/>
            <a:r>
              <a:rPr lang="el-GR" sz="2800" dirty="0" smtClean="0">
                <a:latin typeface="Comic Sans MS" pitchFamily="66" charset="0"/>
                <a:ea typeface="Batang" pitchFamily="18" charset="-127"/>
              </a:rPr>
              <a:t>2 Απριλίου 1805 – 4 Αυγούστου 1875</a:t>
            </a:r>
            <a:endParaRPr lang="el-GR" sz="2800" dirty="0"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699792" y="332656"/>
            <a:ext cx="64442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200" dirty="0" smtClean="0">
                <a:solidFill>
                  <a:schemeClr val="bg1"/>
                </a:solidFill>
                <a:latin typeface="Comic Sans MS" pitchFamily="66" charset="0"/>
              </a:rPr>
              <a:t>Στις 2 Απριλίου, ημέρα γέννησης του μεγάλου παραμυθά Χανς Κρίστιαν Άντερσεν, εορτάζεται η Παγκόσμια Ημέρα Παιδικού Βιβλίου. </a:t>
            </a:r>
            <a:endParaRPr lang="el-GR" sz="2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26" name="AutoShape 2" descr="data:image/jpeg;base64,/9j/4AAQSkZJRgABAQAAAQABAAD/2wCEAAkGBhQSERQUExIVFBQVGBgYFxgYGBgbFRgYGhcYGBYYGhcYGyYfGhojGhoXHy8gJCcpLCwsFx4xNTAqNSYrLCkBCQoKDgwOGg8PFCkcHBwsKSkpKSkpKSkpKSwsKSkpKSkpKSksKSkpKSkpLCwpKSwpLCkpKSksKSkpKSksKSkpKf/AABEIAO0A1QMBIgACEQEDEQH/xAAcAAABBQEBAQAAAAAAAAAAAAACAAEDBAUGBwj/xAA6EAABAwICBwcDAwMEAwEAAAABAAIRAyExQQQSUWFxgfAFBpGhscHREyLhBzLxI0JSFGJysjNTghX/xAAZAQADAQEBAAAAAAAAAAAAAAAAAQIDBQT/xAAiEQEBAAIDAQEAAgMBAAAAAAAAAQIRAyExEkEiUQQycRP/2gAMAwEAAhEDEQA/APOQcE+SFoRdfPW5Y1qdoThCDPX5SO1ID9PVM11rdHbxSnd1mkL9eCoG66KF3XUpyeCQCAYu665JboSCF6kFO5OgNVCKosjQSAjgjB6/lRsfnHXipA89eKAkaOuuSDWjy2+6Zrk5da21Iwgp5SDiU0IIThugJA7kJaMkYxhSYgY3op6shDrYBIVN3XJASk/OXJJpQ6944bfdIPTMTHcd3qEj1P5QhyfWuUJIcQOKdMXbT7ynT0FNrkWtZRop3KqDgouKEYIikD5pIXJEqgUIHv1RKnpUpOMDPrwHMKvVpEugN1rxuG5IIX6VsnLEX/Kj+pIuevBWdE7N1ny4gNEzlhsnrjghquYDABIFpwFsIPvCe5vUGr+qbgSMfC9upS1D/ifDd8QtjQOzWPBcXRszjG1hw2YK5V0Cnq/Y9tpuQ4ONxtEbuSzvNjLpc4rXNCoRtHNSN0ojM+eC1aPZznCA2XAb5HMeij0rsQiJa5twDM2sJOGGKqcmNL/zyinS00TBMb9itOv1uVCvRh0c8eeCLR6kWyVWb7iF/UKWpfZ+ELTijaeuuXiszCEZ5pAcUnR/PXBALJIBI/wmBQEox4JAddBCxFj5+idByep6zTEJ2vx4fi3NIlIGOWCSY3SQFSUcxjzUbQiAtCsCAyTiEIMpggqlcUJKTgjoXdB8PGPNM0dBs1B9waIuTlJN9qf6+oRF/tOWBMxzz3SE+nABxPEW843Zct6eloRDdY2n9tpM42HvvzCVs/VyfkU3VSQTJEnLDhHitXsTsl1Q6zaesMgRmMzJjgm7Koh9SmxklxJ3gYXIEyJK9W7vd3xRpta46zgBedgGyN/gFhzcvxOmvFx/V7c7oXdF7wfqmZ/tH7RhA3+S2NG7qU2xblAjJdNToAbAihc652+17pjIzdH7Ma0CGgRhYWQ1dCBERIWmWqF7EvpWtuD7wd1KbwXasERBGWHl8rg+0uyjTmATAl27fww8V7Tp1DWnz68FwHeDQjrGwtOeIOXqvVwc1l1Xn5uGWbcnQki5v4nny9FLE9byq1Sg5j4Jva87WyDPDHeSpaNWRBx6jFe3KfrnrGqmT68kScPRCL5KQRCTmx11dEGJkwduSkYd08uSiDc0QEpgTfn5CYBHq38p2fhCRj5bPykZGM7pJOHHySSDOBUk9ZeqElIK0JGnxTtIUacO6hBne66PRhcxjGEbATHkFA98Y38NyFlVxMjlAztBEbgSrNZoaPrOEi5x25k25LQ0d5LY1jqvBkAAvIBIsYJEwZ2ATfA0qOmElswCTOsQbHMHaIvzMCyWh6ebiYgBo/4lxLvaTvWdlrbGx2vcbs4E62q0SJBAsAHWEmbm5OdgvRaC4nuVppe0lrRqyRc3AbOrhkV21F65nLbcu3v48Z89LLmKJSEKF0jxWdi5CeotVTTtChrVAL4JaOK9enK4/t2mGyTjlfID5XR6V23Ta4NLxJOCxe82jfVpkgXF4GO04Xwy3q+P0Z+PN9ObNybgbsQLciYHAlV2Gbg/d1ktPSNDmmIJJcf23sMy4kch+Vns1pcb/bM7hPyV1cb05WU7Gw2B2gZ9XRtCjoutClaFNQcOHRTx1f3QkGUQcgjtNxOCYcd6cJDr5QZ2Y+O2UpNuoTbuvFP1h8oByIjfv3DekhJ6w9UkGpBLVTwnarRA6pS68IhGR111ZCBfl8ICGuLfM8FC54IxPDerQYNYSJGycct0HNHpWiMbJAgZDEiIx5Hy3K9qQlhbE4TjvBE+ql7RpsFUx/tkNsMIdGy4d4oq/aodSa0gSywjAnAkjhGCr0nGZDiML4QTmp79quvI9C7gaES81CC1kCJuTF9QYCBYmRlFrr0Gm4BcX3SoPe76jgBqhrRYmREm5MbMBiF1OkVNVp64byZXI5bvKupx4/xkSaZ22KbZInZeJ3yct6paP3iFUnVGGc433rP07RWOa51cveWtksaSABH9zpG3MgbiqvdztGk4AU6TqTCYbrARhO21gcbWCPm3HbX+Mut9usbpf2yclzPaPazqhc1g1oBsDiRjddG1gBgwuc7L0dzKlZuYJDdjgTLDhhqnyKj8GPrOPYukBuu99Ng2Q48iZifFWNEc8sdrNDos7VmMJn8q53k7Bp6SacRLHSSRJOGLiZjdMKh2V2IWPf8ATe40w2CCZ1j/AH2Nhy2LXrXVK232OJ7a0jUqOaJEYCcQcQVlVKn2w1wM3JjnHAcF1XfDseawcLCBy3rlXaG5piL7eU4hdDisuLmc01lVrR9ELReJ2c81IB11xUrnGBfK+OzcoilbtgHV3JAonGyYDNAFyTQk09bE7QY3ddcgmAkY53TBqkhINTMx3+3unTuERv6tdJLYZ03Rh1vRN+EzevhaMxa0pmjOLDoehTlvsha3wCQpPE2Ispalf9pzaB5SI8CQg1euigc3y54yqOJNO0EC7QTYSeIB2bCOrKKnTkA5mbbFLruiMcMYEgDG9phXuztGDw6Gy4Aum9ovbaRAyvJUZX5nbfjw+709N7p3oMN7tb/1aT6rdGhzfZcEgEjhOBylYndOoBSDDaJA4Cw64ro6FSOtq5WX+zpyWKYotpggNMGZzmcZnHFURo8FoYzVEnAAHYYAGEbfPBb7qIdietqAUA3il+Huf12oVZGONvZY/bDizVqgwW2P+5pxB55rYrC6pafSDqZG2Qsp61ngNFc2o2W3bstPktGhQAHlh+Fznd2uRLDO7fFit59WArnScptyPfQWMXxn3XEOfOqQMRGd8cbrsu89cu1huInmuTrGDawFr33n16he7i8eL/JkgCOrJibJTu68Ep3Rz+Vs54NRO7DknCI7BCYJJuCTWH+Uhbh1uQcE75KV7dbvyk7C3Wz2RRuzn29kGa46/CSYs2AHiknsM0NSaEzuvJO23ULRmKOvZOkMOuskMnHZ16pAQS+ELjvvx/PUIoVQyIxyxwXU9z3tedR5OsDLThY2cQReQYd47FygO9WNFruY4ObYtgg7CFnyY/U024eW8eW3qegaM6m1xJEtcQABH24EXwIIF9nlraLp2sFg92O8ra7SHkCoMWm8tGBE3gXteEegdpNqOe1huxxm+RiIOzLiubyYWV1pnjl3HUNrpfXi6z6dbap2EGDzWUCt2jp4pgufMDYCT4BZ1TvNT+mSQ5sZOa5jjItZ0WW3UIWf2l2ZTrMhzQ4el7QnJP0938ed6P27WLtfVkB5dGBjPcCdl16AdPDqesDv5cFz7u7baLgdaQN9xsBy/lWxXhsg2uIvvWmerek47x9c33g0o3IEnZe99y5EdquLjrHHMLp+8Z/bz/6mPOFgd6KbRW1gf3spVDl9z2Nc72Nv8l0OCS4ub/k5X6WadScDPUW3KQZSsfQtMh0E2WnrYKspp55djEenNGB0FGXSJRA364KDFqxt65oPfnuRiJ62IA3fy6CYE1+dser+CT+afL2HghdtCBsQOwJJBszfDz80kGywfT+ETBPBIevXXFOwrSsyB55BCCJRlDrIgPCTdqZpCfqckwRzTghMAicd3XWSAvdmUQ+rTaROs4NxvJtO3E5bF0HZb36PpDSRZxOyCx15HiLZbljd1mTpdDfUYPE6vuvRNI7vmuIaIewAsk3m8DiSAOIG1efl/p6eG/rRaARIuCpabYWH2FpzmgU6m8A3AnENv6fK33iQufZqujMtxT011UNmmGHGziR6A7ll1jpD/wC5rSBtcI4AEXW8GWVPStAJuInIpeNsMpPY5XtPs5rRNSoS4yIEhsec8ZRU639FrRYNkRAjPjvUmnd3Kj3Ey4nabjxkINJ0UUGtDv7ZJnqM1rrcRyZT8mmO7s86RXbSaf3kMEYjWcJdhkIPJc53qrUjptQU/wDxMd9Jk/40x9MeMTO8L0LQNA/0mh19PeJeGEUm4w+o76YdJ3mN4B228iLpI6810uDHUcfmy3UupBwjdj0VoaDWJGqf7R5Ye6qlluPXJDozy07x8grSzcZ+NpvWKNrVDorgRIPqrAbmd2fBYGWp5JAXzReHXA70E7fRAPqeiEBSavpz3oXM622QEbn7pSUmt1/KZGwziMEcRa2PNMG9enqktKk7ggInBSt3oNXgiAOtHmnBzlCUQTBsCjYJ64IC1O1sGxw3oCai4ggzBEEHZFxwXrncvvdTruDajtXSYh2A17Xc3/fmRwO1eO1HQJ3KGhXcxweCQ4GcT0Vnlh9NMMvl7xV7JbruBAxN4wOsSDGy4PJUK9Spo8h4LmCbtBOrq3IdAmNXB151bwVzXdH9SS/+lpP3PaIFUmJEjEgZSMRz2eh14Oq7VAMXuDrNmxEWMXNibSvHnxavb38fLLIx6HajH/tcDgctgM+BCnNcLF7V7rCdegSx8HMmZH2ifLgVkUezO0XPFOmG1DLdaTcAgXkWth4wFGOH1fWuWXy6LS+1wJH87sFhN0V2lVabIEPcWgmcRcneGjZwst/Rv020hw/rVwIxDcCYbMkQcZzy4BbHZXdZuia1Wo9p1W6rIENpsnWe87SbzsAtsG2PFZ2w5OaWajhf1f7SbSoUNCpm0Co/D9rW6lMHidZx4BeVDHDw2rW73dtHS9KrV5Oq9x1AcmC1MR/xA8SszR2ieXXNdHGax052V3ksM8M56KgFImY5bbm3W9W2YckDWWI2CY/nNRKuwGj1XMw94PUrWo1pFlm6lvHD+EeiVSw7Rs9x4qcpsaarkxCOiJ4eW1H9P0HtN1kASZCfl1eLJy2Out6W+fnM70EjMz1vSUpqRkT5eySDZQNx1s65JNQE8UmustEJdZDihiyQKAUeCdpTPEJEq9g5KEP39TKHWUdV0DjZAJ9UTczGWXkgfUJtA45qPVOaiqZAZ2T0LRUqpBBB1TiDsxXY9kfqfUo0xTfTbVA/bdzSJmwgRG6JGRyXE1Y1iBlZJpjHCY38k7jL6UyuPjuav6tV76jGNE/aXAuc0ZC5jfh4rN0bv9pjHa7dMqgnH7jqi+TZjPABc05gwBtt8rqIHr8pTjxnkO8mV9r2Duz+uTmltPTG6zcDVaBrDaXNaPuFsoPFS/qT+qdN1H6Gh1Q81WkPe2dVrDYtuB97vuB2A7XW8aaEdVkC4In0N0/ibL6ujOqqXR2yCVWV2i2G9ZqsvBj6tNjV3RHumby64KNyeOvNZNRT16JnfykULsJmMPHJATUNLczAyPkbrwtPR9Oa69wYwz471hNfc2902B9NqLhKnbpnRt8PLxQC4J66xWZonaU2dG48vytAOxWVxsPYnO48j8lJO0E9H4SSNkEqQCcI4CfhC12Scndzv89XWjMjsS1k2ta6fW2dYJARiSgTl3XmkX2HBXAjJUBOs6csNyKpVkW2p6Vm36KrwRG79waL+WxRtu+crnwxT0XYk4nrHyTMEteSMvXkmVpdndmur1WU2CXvdAF888MIk8l2f6id226FR0aiBaXukgaznR9xNp/xMTsGUrpv0Y7nwx2mVGiX/ZRnJuD3idv7eAdtWj+tPY5forKuP06onc2oA3LY6L7Xqbf5Lk/i8M1f5Say8bVaqUcLRf8AlWdJ7Pk61MEwJcIs3ZwnCPBabZ6VtH0X7vuEtHGDjEbphBp7iTjMdYZK3RpwPNUa9ylPTvUDQaS7arwbngYHWCi0GnIcfDlf4U4NlOV3V4zpE8SiAIGHUJOUjMsFKib16oK1TLFFUcq5bj1KcKmAnrilUxTtmEQZ8qtkk0bRi+0xjtiw3A52wzTM0pzcDhhw5oSYgg9ckDje3DqUa2Va+jdqNLfuscNyZYpCdT8Qtr5CUXPh4JfhJreSQSNE5fKdpjFRtZcZKR49Pz7KQEnrw/Kh0gE2HXmppy68kMxfj6K4FUjLPdBTaS+3HanAgniq1d0nEEBXBfBkjUAGJ6I8PQKwWf0znf0Hyq0SQLfytfR9G130mR+6q0Rhi4D3RSfR/d3s0UtFoUpgU6LAbZ6oB858UPerssaVotWjN6jS0HIO/c3kHNaeS1WUpmLAGBwGHqjqM5T14rLTV4n2P+kdQD62nPFNjZP0w4FxAu4uddrG2xuYnBc93n7xt0h4p0W/T0WkTqNaID8QKjhtgwJkwTJJJK7L9Ye+kzoVF0mxrkTAH9tPfOJ3ADaF5dSpwLlVO+6j/hfCz6vJXnsi05Y7o2KkynLwJ34qyva3Tpw0CQPk4oKbspxuLKZ7MOuGfBVXtwURaYzG3mdmxD9SIt5ota05qNlLBASEmCQcYz3Ee6hqWjj7qyWxBEfngqtX9wThVYc2LcVELk24KVsYuQl3IeqIaPV5YdcEDmck9R+zPqyh1dt1cTThySY3STJpOPP+PkIWu6/KT3XPXHzlMsQlG752IS5DsSegHD0qx+3ghGO1DWdlvVQBAgW2Km8+CsOfJMZBVXuVwqn0O7wMiV0fYDQ7S9GB/wDbSIx/91P2C5zs8S8Z8ty6zurSnT9D31mYf7SHEeinM8X0hSGC5/v73qboGiurGC8/bSbk55BiR/iP3HcN62NLrubTlkF0NixIu4CYBvjK+df1N73O03SiA4/Ro/ZTGUj977WlxnlqqJ3dLvU25w6YX1DUe7We8kuLs3Ou4nmrTWCVlsqQROSv09JnktLGcpVn2Ph6/A8VFogxPghrvgET1KkpWAU056T3eGfEqNxnMJyE2GX8JKNTcB1+FLScD/I+FE4gg9dYqN1ME3MC2W5MLj3hQ0YLicolC/QrEh0/ycPJFQpkTyn2R1odicMCcsBfzTClJ+4jDhxxTuEHCT5SmfRkjWuTgAiU0NV0m154INXcrVSoA2IufLcqjqhywVRF6SNByySUJO9JVottIt2cVGCev5TuCRCxMU2QnBItt11tTNQBckL2/KIIKo5evirgiGi2x8PNVa2KvUHWNs1QrOuqicvErKpDTBiTjngc/BdB3CeR2johkgGq3ztvxWBoUGWG84bQclvdxah//S0UEQRVb5SRHNLLwY+vbv1P71f6TQamqdWpWH0qUYjWB13f/LJvtLV83a+71XX/AKm96P8AV6W7VdNKl/TZsMfvf/8ATv8AqFxoulhOtnle0mvGHoPhS0q+rgLmPZV2CbdYjrkp6QEg52V1JTJ+6SZ5K5rm3VlWoi/AKeFnk0xJj9nsk4GfW10DrT17I6bpBjEC/iLpGbWnqyiqQndV3X3fCr1nXTkK1Z0WvBN7bBlvjynJTNbY/wDK+235tzVKk2xO7DgR1yU9M/bhj18p2DGpzu88utiZxg7Nu1J9OGmDf1Meqg+4m48fykrZ6rJ4+qZ2jQL/AAnqMIbJO5Vg5VE0n2xHikhcUlSNtPW3bUimDY3pm48491lVCAQnrrwRatpSqDryRAcDkhcDxn8eKNuARUGhwccIw5z8JnFeInI7OsJWfWxV+q2MFTfTuefoT7K8U5+HbTgBwmRjPt4FXqenfTe2syNcB3JxBbPETI3hU+zzJI4+59k2mMh5jBH6nekD3HrghKUJFqoJKDtUzuPK0e88kwdGeP8AHymAseXuhAtKA0aJsDAkgHy+VID1kkyl9o3Aen4SZt3T6LG+tZ4ZzbX6t+FCyx4289x3KWpYTuKjAmfztThUFd0YHrYq4uYCesblFQbF1fkR6ncIacd3ripqFIwPLHZ14ofp62qNpUzhstCi1pIF9WRYWQ126v5g+AUhaiLZ8/CSYxwuUpVaUXGbnFR6qOs2I4T5lA6y0kZ/pwkgk7Ul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data:image/jpeg;base64,/9j/4AAQSkZJRgABAQAAAQABAAD/2wCEAAkGBhQSERQUExIVFBQVGBgYFxgYGBgbFRgYGhcYGBYYGhcYGyYfGhojGhoXHy8gJCcpLCwsFx4xNTAqNSYrLCkBCQoKDgwOGg8PFCkcHBwsKSkpKSkpKSkpKSwsKSkpKSkpKSksKSkpKSkpLCwpKSwpLCkpKSksKSkpKSksKSkpKf/AABEIAO0A1QMBIgACEQEDEQH/xAAcAAABBQEBAQAAAAAAAAAAAAACAAEDBAUGBwj/xAA6EAABAwICBwcDAwMEAwEAAAABAAIRAyExQQQSUWFxgfAFBpGhscHREyLhBzLxI0JSFGJysjNTghX/xAAZAQADAQEBAAAAAAAAAAAAAAAAAQIDBQT/xAAiEQEBAAIDAQEAAgMBAAAAAAAAAQIRAyExEkEiUQQycRP/2gAMAwEAAhEDEQA/APOQcE+SFoRdfPW5Y1qdoThCDPX5SO1ID9PVM11rdHbxSnd1mkL9eCoG66KF3XUpyeCQCAYu665JboSCF6kFO5OgNVCKosjQSAjgjB6/lRsfnHXipA89eKAkaOuuSDWjy2+6Zrk5da21Iwgp5SDiU0IIThugJA7kJaMkYxhSYgY3op6shDrYBIVN3XJASk/OXJJpQ6944bfdIPTMTHcd3qEj1P5QhyfWuUJIcQOKdMXbT7ynT0FNrkWtZRop3KqDgouKEYIikD5pIXJEqgUIHv1RKnpUpOMDPrwHMKvVpEugN1rxuG5IIX6VsnLEX/Kj+pIuevBWdE7N1ny4gNEzlhsnrjghquYDABIFpwFsIPvCe5vUGr+qbgSMfC9upS1D/ifDd8QtjQOzWPBcXRszjG1hw2YK5V0Cnq/Y9tpuQ4ONxtEbuSzvNjLpc4rXNCoRtHNSN0ojM+eC1aPZznCA2XAb5HMeij0rsQiJa5twDM2sJOGGKqcmNL/zyinS00TBMb9itOv1uVCvRh0c8eeCLR6kWyVWb7iF/UKWpfZ+ELTijaeuuXiszCEZ5pAcUnR/PXBALJIBI/wmBQEox4JAddBCxFj5+idByep6zTEJ2vx4fi3NIlIGOWCSY3SQFSUcxjzUbQiAtCsCAyTiEIMpggqlcUJKTgjoXdB8PGPNM0dBs1B9waIuTlJN9qf6+oRF/tOWBMxzz3SE+nABxPEW843Zct6eloRDdY2n9tpM42HvvzCVs/VyfkU3VSQTJEnLDhHitXsTsl1Q6zaesMgRmMzJjgm7Koh9SmxklxJ3gYXIEyJK9W7vd3xRpta46zgBedgGyN/gFhzcvxOmvFx/V7c7oXdF7wfqmZ/tH7RhA3+S2NG7qU2xblAjJdNToAbAihc652+17pjIzdH7Ma0CGgRhYWQ1dCBERIWmWqF7EvpWtuD7wd1KbwXasERBGWHl8rg+0uyjTmATAl27fww8V7Tp1DWnz68FwHeDQjrGwtOeIOXqvVwc1l1Xn5uGWbcnQki5v4nny9FLE9byq1Sg5j4Jva87WyDPDHeSpaNWRBx6jFe3KfrnrGqmT68kScPRCL5KQRCTmx11dEGJkwduSkYd08uSiDc0QEpgTfn5CYBHq38p2fhCRj5bPykZGM7pJOHHySSDOBUk9ZeqElIK0JGnxTtIUacO6hBne66PRhcxjGEbATHkFA98Y38NyFlVxMjlAztBEbgSrNZoaPrOEi5x25k25LQ0d5LY1jqvBkAAvIBIsYJEwZ2ATfA0qOmElswCTOsQbHMHaIvzMCyWh6ebiYgBo/4lxLvaTvWdlrbGx2vcbs4E62q0SJBAsAHWEmbm5OdgvRaC4nuVppe0lrRqyRc3AbOrhkV21F65nLbcu3v48Z89LLmKJSEKF0jxWdi5CeotVTTtChrVAL4JaOK9enK4/t2mGyTjlfID5XR6V23Ta4NLxJOCxe82jfVpkgXF4GO04Xwy3q+P0Z+PN9ObNybgbsQLciYHAlV2Gbg/d1ktPSNDmmIJJcf23sMy4kch+Vns1pcb/bM7hPyV1cb05WU7Gw2B2gZ9XRtCjoutClaFNQcOHRTx1f3QkGUQcgjtNxOCYcd6cJDr5QZ2Y+O2UpNuoTbuvFP1h8oByIjfv3DekhJ6w9UkGpBLVTwnarRA6pS68IhGR111ZCBfl8ICGuLfM8FC54IxPDerQYNYSJGycct0HNHpWiMbJAgZDEiIx5Hy3K9qQlhbE4TjvBE+ql7RpsFUx/tkNsMIdGy4d4oq/aodSa0gSywjAnAkjhGCr0nGZDiML4QTmp79quvI9C7gaES81CC1kCJuTF9QYCBYmRlFrr0Gm4BcX3SoPe76jgBqhrRYmREm5MbMBiF1OkVNVp64byZXI5bvKupx4/xkSaZ22KbZInZeJ3yct6paP3iFUnVGGc433rP07RWOa51cveWtksaSABH9zpG3MgbiqvdztGk4AU6TqTCYbrARhO21gcbWCPm3HbX+Mut9usbpf2yclzPaPazqhc1g1oBsDiRjddG1gBgwuc7L0dzKlZuYJDdjgTLDhhqnyKj8GPrOPYukBuu99Ng2Q48iZifFWNEc8sdrNDos7VmMJn8q53k7Bp6SacRLHSSRJOGLiZjdMKh2V2IWPf8ATe40w2CCZ1j/AH2Nhy2LXrXVK232OJ7a0jUqOaJEYCcQcQVlVKn2w1wM3JjnHAcF1XfDseawcLCBy3rlXaG5piL7eU4hdDisuLmc01lVrR9ELReJ2c81IB11xUrnGBfK+OzcoilbtgHV3JAonGyYDNAFyTQk09bE7QY3ddcgmAkY53TBqkhINTMx3+3unTuERv6tdJLYZ03Rh1vRN+EzevhaMxa0pmjOLDoehTlvsha3wCQpPE2Ispalf9pzaB5SI8CQg1euigc3y54yqOJNO0EC7QTYSeIB2bCOrKKnTkA5mbbFLruiMcMYEgDG9phXuztGDw6Gy4Aum9ovbaRAyvJUZX5nbfjw+709N7p3oMN7tb/1aT6rdGhzfZcEgEjhOBylYndOoBSDDaJA4Cw64ro6FSOtq5WX+zpyWKYotpggNMGZzmcZnHFURo8FoYzVEnAAHYYAGEbfPBb7qIdietqAUA3il+Huf12oVZGONvZY/bDizVqgwW2P+5pxB55rYrC6pafSDqZG2Qsp61ngNFc2o2W3bstPktGhQAHlh+Fznd2uRLDO7fFit59WArnScptyPfQWMXxn3XEOfOqQMRGd8cbrsu89cu1huInmuTrGDawFr33n16he7i8eL/JkgCOrJibJTu68Ep3Rz+Vs54NRO7DknCI7BCYJJuCTWH+Uhbh1uQcE75KV7dbvyk7C3Wz2RRuzn29kGa46/CSYs2AHiknsM0NSaEzuvJO23ULRmKOvZOkMOuskMnHZ16pAQS+ELjvvx/PUIoVQyIxyxwXU9z3tedR5OsDLThY2cQReQYd47FygO9WNFruY4ObYtgg7CFnyY/U024eW8eW3qegaM6m1xJEtcQABH24EXwIIF9nlraLp2sFg92O8ra7SHkCoMWm8tGBE3gXteEegdpNqOe1huxxm+RiIOzLiubyYWV1pnjl3HUNrpfXi6z6dbap2EGDzWUCt2jp4pgufMDYCT4BZ1TvNT+mSQ5sZOa5jjItZ0WW3UIWf2l2ZTrMhzQ4el7QnJP0938ed6P27WLtfVkB5dGBjPcCdl16AdPDqesDv5cFz7u7baLgdaQN9xsBy/lWxXhsg2uIvvWmerek47x9c33g0o3IEnZe99y5EdquLjrHHMLp+8Z/bz/6mPOFgd6KbRW1gf3spVDl9z2Nc72Nv8l0OCS4ub/k5X6WadScDPUW3KQZSsfQtMh0E2WnrYKspp55djEenNGB0FGXSJRA364KDFqxt65oPfnuRiJ62IA3fy6CYE1+dser+CT+afL2HghdtCBsQOwJJBszfDz80kGywfT+ETBPBIevXXFOwrSsyB55BCCJRlDrIgPCTdqZpCfqckwRzTghMAicd3XWSAvdmUQ+rTaROs4NxvJtO3E5bF0HZb36PpDSRZxOyCx15HiLZbljd1mTpdDfUYPE6vuvRNI7vmuIaIewAsk3m8DiSAOIG1efl/p6eG/rRaARIuCpabYWH2FpzmgU6m8A3AnENv6fK33iQufZqujMtxT011UNmmGHGziR6A7ll1jpD/wC5rSBtcI4AEXW8GWVPStAJuInIpeNsMpPY5XtPs5rRNSoS4yIEhsec8ZRU639FrRYNkRAjPjvUmnd3Kj3Ey4nabjxkINJ0UUGtDv7ZJnqM1rrcRyZT8mmO7s86RXbSaf3kMEYjWcJdhkIPJc53qrUjptQU/wDxMd9Jk/40x9MeMTO8L0LQNA/0mh19PeJeGEUm4w+o76YdJ3mN4B228iLpI6810uDHUcfmy3UupBwjdj0VoaDWJGqf7R5Ye6qlluPXJDozy07x8grSzcZ+NpvWKNrVDorgRIPqrAbmd2fBYGWp5JAXzReHXA70E7fRAPqeiEBSavpz3oXM622QEbn7pSUmt1/KZGwziMEcRa2PNMG9enqktKk7ggInBSt3oNXgiAOtHmnBzlCUQTBsCjYJ64IC1O1sGxw3oCai4ggzBEEHZFxwXrncvvdTruDajtXSYh2A17Xc3/fmRwO1eO1HQJ3KGhXcxweCQ4GcT0Vnlh9NMMvl7xV7JbruBAxN4wOsSDGy4PJUK9Spo8h4LmCbtBOrq3IdAmNXB151bwVzXdH9SS/+lpP3PaIFUmJEjEgZSMRz2eh14Oq7VAMXuDrNmxEWMXNibSvHnxavb38fLLIx6HajH/tcDgctgM+BCnNcLF7V7rCdegSx8HMmZH2ifLgVkUezO0XPFOmG1DLdaTcAgXkWth4wFGOH1fWuWXy6LS+1wJH87sFhN0V2lVabIEPcWgmcRcneGjZwst/Rv020hw/rVwIxDcCYbMkQcZzy4BbHZXdZuia1Wo9p1W6rIENpsnWe87SbzsAtsG2PFZ2w5OaWajhf1f7SbSoUNCpm0Co/D9rW6lMHidZx4BeVDHDw2rW73dtHS9KrV5Oq9x1AcmC1MR/xA8SszR2ieXXNdHGax052V3ksM8M56KgFImY5bbm3W9W2YckDWWI2CY/nNRKuwGj1XMw94PUrWo1pFlm6lvHD+EeiVSw7Rs9x4qcpsaarkxCOiJ4eW1H9P0HtN1kASZCfl1eLJy2Out6W+fnM70EjMz1vSUpqRkT5eySDZQNx1s65JNQE8UmustEJdZDihiyQKAUeCdpTPEJEq9g5KEP39TKHWUdV0DjZAJ9UTczGWXkgfUJtA45qPVOaiqZAZ2T0LRUqpBBB1TiDsxXY9kfqfUo0xTfTbVA/bdzSJmwgRG6JGRyXE1Y1iBlZJpjHCY38k7jL6UyuPjuav6tV76jGNE/aXAuc0ZC5jfh4rN0bv9pjHa7dMqgnH7jqi+TZjPABc05gwBtt8rqIHr8pTjxnkO8mV9r2Duz+uTmltPTG6zcDVaBrDaXNaPuFsoPFS/qT+qdN1H6Gh1Q81WkPe2dVrDYtuB97vuB2A7XW8aaEdVkC4In0N0/ibL6ujOqqXR2yCVWV2i2G9ZqsvBj6tNjV3RHumby64KNyeOvNZNRT16JnfykULsJmMPHJATUNLczAyPkbrwtPR9Oa69wYwz471hNfc2902B9NqLhKnbpnRt8PLxQC4J66xWZonaU2dG48vytAOxWVxsPYnO48j8lJO0E9H4SSNkEqQCcI4CfhC12Scndzv89XWjMjsS1k2ta6fW2dYJARiSgTl3XmkX2HBXAjJUBOs6csNyKpVkW2p6Vm36KrwRG79waL+WxRtu+crnwxT0XYk4nrHyTMEteSMvXkmVpdndmur1WU2CXvdAF888MIk8l2f6id226FR0aiBaXukgaznR9xNp/xMTsGUrpv0Y7nwx2mVGiX/ZRnJuD3idv7eAdtWj+tPY5forKuP06onc2oA3LY6L7Xqbf5Lk/i8M1f5Say8bVaqUcLRf8AlWdJ7Pk61MEwJcIs3ZwnCPBabZ6VtH0X7vuEtHGDjEbphBp7iTjMdYZK3RpwPNUa9ylPTvUDQaS7arwbngYHWCi0GnIcfDlf4U4NlOV3V4zpE8SiAIGHUJOUjMsFKib16oK1TLFFUcq5bj1KcKmAnrilUxTtmEQZ8qtkk0bRi+0xjtiw3A52wzTM0pzcDhhw5oSYgg9ckDje3DqUa2Va+jdqNLfuscNyZYpCdT8Qtr5CUXPh4JfhJreSQSNE5fKdpjFRtZcZKR49Pz7KQEnrw/Kh0gE2HXmppy68kMxfj6K4FUjLPdBTaS+3HanAgniq1d0nEEBXBfBkjUAGJ6I8PQKwWf0znf0Hyq0SQLfytfR9G130mR+6q0Rhi4D3RSfR/d3s0UtFoUpgU6LAbZ6oB858UPerssaVotWjN6jS0HIO/c3kHNaeS1WUpmLAGBwGHqjqM5T14rLTV4n2P+kdQD62nPFNjZP0w4FxAu4uddrG2xuYnBc93n7xt0h4p0W/T0WkTqNaID8QKjhtgwJkwTJJJK7L9Ye+kzoVF0mxrkTAH9tPfOJ3ADaF5dSpwLlVO+6j/hfCz6vJXnsi05Y7o2KkynLwJ34qyva3Tpw0CQPk4oKbspxuLKZ7MOuGfBVXtwURaYzG3mdmxD9SIt5ota05qNlLBASEmCQcYz3Ee6hqWjj7qyWxBEfngqtX9wThVYc2LcVELk24KVsYuQl3IeqIaPV5YdcEDmck9R+zPqyh1dt1cTThySY3STJpOPP+PkIWu6/KT3XPXHzlMsQlG752IS5DsSegHD0qx+3ghGO1DWdlvVQBAgW2Km8+CsOfJMZBVXuVwqn0O7wMiV0fYDQ7S9GB/wDbSIx/91P2C5zs8S8Z8ty6zurSnT9D31mYf7SHEeinM8X0hSGC5/v73qboGiurGC8/bSbk55BiR/iP3HcN62NLrubTlkF0NixIu4CYBvjK+df1N73O03SiA4/Ro/ZTGUj977WlxnlqqJ3dLvU25w6YX1DUe7We8kuLs3Ou4nmrTWCVlsqQROSv09JnktLGcpVn2Ph6/A8VFogxPghrvgET1KkpWAU056T3eGfEqNxnMJyE2GX8JKNTcB1+FLScD/I+FE4gg9dYqN1ME3MC2W5MLj3hQ0YLicolC/QrEh0/ycPJFQpkTyn2R1odicMCcsBfzTClJ+4jDhxxTuEHCT5SmfRkjWuTgAiU0NV0m154INXcrVSoA2IufLcqjqhywVRF6SNByySUJO9JVottIt2cVGCev5TuCRCxMU2QnBItt11tTNQBckL2/KIIKo5evirgiGi2x8PNVa2KvUHWNs1QrOuqicvErKpDTBiTjngc/BdB3CeR2johkgGq3ztvxWBoUGWG84bQclvdxah//S0UEQRVb5SRHNLLwY+vbv1P71f6TQamqdWpWH0qUYjWB13f/LJvtLV83a+71XX/AKm96P8AV6W7VdNKl/TZsMfvf/8ATv8AqFxoulhOtnle0mvGHoPhS0q+rgLmPZV2CbdYjrkp6QEg52V1JTJ+6SZ5K5rm3VlWoi/AKeFnk0xJj9nsk4GfW10DrT17I6bpBjEC/iLpGbWnqyiqQndV3X3fCr1nXTkK1Z0WvBN7bBlvjynJTNbY/wDK+235tzVKk2xO7DgR1yU9M/bhj18p2DGpzu88utiZxg7Nu1J9OGmDf1Meqg+4m48fykrZ6rJ4+qZ2jQL/AAnqMIbJO5Vg5VE0n2xHikhcUlSNtPW3bUimDY3pm48491lVCAQnrrwRatpSqDryRAcDkhcDxn8eKNuARUGhwccIw5z8JnFeInI7OsJWfWxV+q2MFTfTuefoT7K8U5+HbTgBwmRjPt4FXqenfTe2syNcB3JxBbPETI3hU+zzJI4+59k2mMh5jBH6nekD3HrghKUJFqoJKDtUzuPK0e88kwdGeP8AHymAseXuhAtKA0aJsDAkgHy+VID1kkyl9o3Aen4SZt3T6LG+tZ4ZzbX6t+FCyx4289x3KWpYTuKjAmfztThUFd0YHrYq4uYCesblFQbF1fkR6ncIacd3ripqFIwPLHZ14ofp62qNpUzhstCi1pIF9WRYWQ126v5g+AUhaiLZ8/CSYxwuUpVaUXGbnFR6qOs2I4T5lA6y0kZ/pwkgk7UlR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0" name="Picture 6" descr="http://3.bp.blogspot.com/_cXULGoRAsYo/SwrtDBq-wyI/AAAAAAAAA-k/LyFzPwTwu5Q/s400/hans_christian_andersen_digital_colle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6209" y="1484784"/>
            <a:ext cx="3414849" cy="4242048"/>
          </a:xfrm>
          <a:prstGeom prst="rect">
            <a:avLst/>
          </a:prstGeom>
          <a:noFill/>
        </p:spPr>
      </p:pic>
      <p:sp>
        <p:nvSpPr>
          <p:cNvPr id="10" name="9 - Ορθογώνιο"/>
          <p:cNvSpPr/>
          <p:nvPr/>
        </p:nvSpPr>
        <p:spPr>
          <a:xfrm>
            <a:off x="0" y="476672"/>
            <a:ext cx="269979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200" dirty="0" smtClean="0">
                <a:solidFill>
                  <a:schemeClr val="accent5">
                    <a:lumMod val="50000"/>
                  </a:schemeClr>
                </a:solidFill>
              </a:rPr>
              <a:t> Η μικρή γοργόνα</a:t>
            </a:r>
          </a:p>
          <a:p>
            <a:pPr>
              <a:buFont typeface="Wingdings" pitchFamily="2" charset="2"/>
              <a:buChar char="Ø"/>
            </a:pPr>
            <a:r>
              <a:rPr lang="el-GR" sz="2200" dirty="0" smtClean="0">
                <a:solidFill>
                  <a:schemeClr val="accent5">
                    <a:lumMod val="50000"/>
                  </a:schemeClr>
                </a:solidFill>
              </a:rPr>
              <a:t> Τα καινούρια ρούχα του αυτοκράτορα</a:t>
            </a:r>
          </a:p>
          <a:p>
            <a:pPr>
              <a:buFont typeface="Wingdings" pitchFamily="2" charset="2"/>
              <a:buChar char="Ø"/>
            </a:pPr>
            <a:r>
              <a:rPr lang="el-GR" sz="2200" dirty="0" smtClean="0">
                <a:solidFill>
                  <a:schemeClr val="accent5">
                    <a:lumMod val="50000"/>
                  </a:schemeClr>
                </a:solidFill>
              </a:rPr>
              <a:t> Οι </a:t>
            </a:r>
            <a:r>
              <a:rPr lang="el-GR" sz="2200" dirty="0" err="1" smtClean="0">
                <a:solidFill>
                  <a:schemeClr val="accent5">
                    <a:lumMod val="50000"/>
                  </a:schemeClr>
                </a:solidFill>
              </a:rPr>
              <a:t>αγριόκυκνοι</a:t>
            </a:r>
            <a:endParaRPr lang="el-GR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sz="2200" dirty="0" smtClean="0">
                <a:solidFill>
                  <a:schemeClr val="accent5">
                    <a:lumMod val="50000"/>
                  </a:schemeClr>
                </a:solidFill>
              </a:rPr>
              <a:t> Η Βασίλισσα του χιονιού</a:t>
            </a:r>
          </a:p>
          <a:p>
            <a:pPr>
              <a:buFont typeface="Wingdings" pitchFamily="2" charset="2"/>
              <a:buChar char="Ø"/>
            </a:pPr>
            <a:r>
              <a:rPr lang="el-GR" sz="2200" dirty="0" smtClean="0">
                <a:solidFill>
                  <a:schemeClr val="accent5">
                    <a:lumMod val="50000"/>
                  </a:schemeClr>
                </a:solidFill>
              </a:rPr>
              <a:t> Η Βασιλοπούλα και το ρεβίθι</a:t>
            </a:r>
          </a:p>
          <a:p>
            <a:pPr>
              <a:buFont typeface="Wingdings" pitchFamily="2" charset="2"/>
              <a:buChar char="Ø"/>
            </a:pPr>
            <a:r>
              <a:rPr lang="el-GR" sz="2200" dirty="0" smtClean="0">
                <a:solidFill>
                  <a:schemeClr val="accent5">
                    <a:lumMod val="50000"/>
                  </a:schemeClr>
                </a:solidFill>
              </a:rPr>
              <a:t> Η Τοσοδούλα</a:t>
            </a:r>
          </a:p>
          <a:p>
            <a:pPr>
              <a:buFont typeface="Wingdings" pitchFamily="2" charset="2"/>
              <a:buChar char="Ø"/>
            </a:pPr>
            <a:r>
              <a:rPr lang="el-GR" sz="2200" dirty="0" smtClean="0">
                <a:solidFill>
                  <a:schemeClr val="accent5">
                    <a:lumMod val="50000"/>
                  </a:schemeClr>
                </a:solidFill>
              </a:rPr>
              <a:t> Το ασχημόπαπο</a:t>
            </a:r>
          </a:p>
          <a:p>
            <a:pPr>
              <a:buFont typeface="Wingdings" pitchFamily="2" charset="2"/>
              <a:buChar char="Ø"/>
            </a:pPr>
            <a:r>
              <a:rPr lang="el-GR" sz="2200" dirty="0" smtClean="0">
                <a:solidFill>
                  <a:schemeClr val="accent5">
                    <a:lumMod val="50000"/>
                  </a:schemeClr>
                </a:solidFill>
              </a:rPr>
              <a:t> Τα κόκκινα παπούτσια</a:t>
            </a:r>
          </a:p>
          <a:p>
            <a:pPr>
              <a:buFont typeface="Wingdings" pitchFamily="2" charset="2"/>
              <a:buChar char="Ø"/>
            </a:pPr>
            <a:r>
              <a:rPr lang="el-GR" sz="2200" dirty="0" smtClean="0">
                <a:solidFill>
                  <a:schemeClr val="accent5">
                    <a:lumMod val="50000"/>
                  </a:schemeClr>
                </a:solidFill>
              </a:rPr>
              <a:t> Το κοριτσάκι με τα σπίρτα</a:t>
            </a:r>
          </a:p>
          <a:p>
            <a:pPr>
              <a:buFont typeface="Wingdings" pitchFamily="2" charset="2"/>
              <a:buChar char="Ø"/>
            </a:pPr>
            <a:r>
              <a:rPr lang="el-GR" sz="2200" dirty="0" smtClean="0">
                <a:solidFill>
                  <a:schemeClr val="accent5">
                    <a:lumMod val="50000"/>
                  </a:schemeClr>
                </a:solidFill>
              </a:rPr>
              <a:t> Το μολυβένιο στρατιωτάκι</a:t>
            </a:r>
          </a:p>
        </p:txBody>
      </p:sp>
    </p:spTree>
  </p:cSld>
  <p:clrMapOvr>
    <a:masterClrMapping/>
  </p:clrMapOvr>
  <p:transition spd="slow">
    <p:wheel spokes="3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627784" y="4581128"/>
            <a:ext cx="6516216" cy="1644160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latin typeface="Comic Sans MS" pitchFamily="66" charset="0"/>
              </a:rPr>
              <a:t>Κωνσταντίνος Καβάφης</a:t>
            </a:r>
            <a:r>
              <a:rPr lang="el-GR" sz="2800" dirty="0" smtClean="0"/>
              <a:t> </a:t>
            </a:r>
          </a:p>
          <a:p>
            <a:r>
              <a:rPr lang="el-GR" sz="2400" dirty="0" smtClean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el-GR" sz="2400" dirty="0" smtClean="0">
                <a:solidFill>
                  <a:schemeClr val="bg1"/>
                </a:solidFill>
                <a:latin typeface="Comic Sans MS" pitchFamily="66" charset="0"/>
                <a:hlinkClick r:id="rId2" tooltip="29 Απριλίου"/>
              </a:rPr>
              <a:t>29 Απριλίου</a:t>
            </a:r>
            <a:r>
              <a:rPr lang="el-GR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chemeClr val="bg1"/>
                </a:solidFill>
                <a:latin typeface="Comic Sans MS" pitchFamily="66" charset="0"/>
                <a:hlinkClick r:id="rId3" tooltip="1863"/>
              </a:rPr>
              <a:t>1863</a:t>
            </a:r>
            <a:r>
              <a:rPr lang="el-GR" sz="2400" dirty="0" smtClean="0">
                <a:solidFill>
                  <a:schemeClr val="bg1"/>
                </a:solidFill>
                <a:latin typeface="Comic Sans MS" pitchFamily="66" charset="0"/>
              </a:rPr>
              <a:t> - </a:t>
            </a:r>
            <a:r>
              <a:rPr lang="el-GR" sz="2400" dirty="0" smtClean="0">
                <a:solidFill>
                  <a:schemeClr val="bg1"/>
                </a:solidFill>
                <a:latin typeface="Comic Sans MS" pitchFamily="66" charset="0"/>
                <a:hlinkClick r:id="rId2" tooltip="29 Απριλίου"/>
              </a:rPr>
              <a:t>29 Απριλίου</a:t>
            </a:r>
            <a:r>
              <a:rPr lang="el-GR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chemeClr val="bg1"/>
                </a:solidFill>
                <a:latin typeface="Comic Sans MS" pitchFamily="66" charset="0"/>
                <a:hlinkClick r:id="rId4" tooltip="1933"/>
              </a:rPr>
              <a:t>1933</a:t>
            </a:r>
            <a:r>
              <a:rPr lang="el-GR" sz="2400" dirty="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  <a:r>
              <a:rPr lang="el-GR" sz="2400" dirty="0" smtClean="0"/>
              <a:t> </a:t>
            </a:r>
            <a:endParaRPr lang="el-GR" sz="2400" dirty="0">
              <a:latin typeface="Comic Sans MS" pitchFamily="66" charset="0"/>
            </a:endParaRPr>
          </a:p>
        </p:txBody>
      </p:sp>
      <p:pic>
        <p:nvPicPr>
          <p:cNvPr id="20482" name="Picture 2" descr="http://dim-rizou.pel.sch.gr/papers/dek2003/image0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88403"/>
            <a:ext cx="2971800" cy="4076701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0" y="260648"/>
            <a:ext cx="26997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Για τα 150 χρόνια από τη γέννησή του,</a:t>
            </a:r>
          </a:p>
          <a:p>
            <a:pPr algn="ctr"/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η ΟΥΝΕΣΚΟ τιμά τον </a:t>
            </a:r>
          </a:p>
          <a:p>
            <a:pPr algn="ctr"/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Κ. Π. Καβάφη και έχει ανακηρύξει </a:t>
            </a:r>
          </a:p>
          <a:p>
            <a:pPr algn="ctr"/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το 2013, </a:t>
            </a:r>
          </a:p>
          <a:p>
            <a:pPr algn="ctr"/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έτος </a:t>
            </a:r>
            <a:r>
              <a:rPr lang="el-GR" sz="2800" b="1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Κωνστατίνου</a:t>
            </a:r>
            <a:r>
              <a:rPr lang="el-GR" sz="2800" b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Καβάφη.</a:t>
            </a:r>
            <a:endParaRPr lang="el-GR" sz="2800" b="1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699792" y="0"/>
            <a:ext cx="6444208" cy="1644160"/>
          </a:xfrm>
        </p:spPr>
        <p:txBody>
          <a:bodyPr>
            <a:noAutofit/>
          </a:bodyPr>
          <a:lstStyle/>
          <a:p>
            <a:pPr algn="ctr"/>
            <a:r>
              <a:rPr lang="el-GR" sz="3600" b="1" dirty="0" smtClean="0"/>
              <a:t>Τα Δέκα δικαιώματα </a:t>
            </a:r>
          </a:p>
          <a:p>
            <a:pPr algn="ctr"/>
            <a:r>
              <a:rPr lang="el-GR" sz="3600" b="1" dirty="0" smtClean="0"/>
              <a:t>του Μικρού αναγνώστη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63688" cy="226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2699792" y="1268760"/>
            <a:ext cx="92170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200" dirty="0">
                <a:solidFill>
                  <a:prstClr val="white"/>
                </a:solidFill>
                <a:latin typeface="Comic Sans MS" pitchFamily="66" charset="0"/>
              </a:rPr>
              <a:t>Γιατί το διάβασμα είναι πάνω </a:t>
            </a:r>
            <a:r>
              <a:rPr lang="el-GR" sz="2200" dirty="0" err="1">
                <a:solidFill>
                  <a:prstClr val="white"/>
                </a:solidFill>
                <a:latin typeface="Comic Sans MS" pitchFamily="66" charset="0"/>
              </a:rPr>
              <a:t>απ΄</a:t>
            </a:r>
            <a:r>
              <a:rPr lang="el-GR" sz="2200" dirty="0">
                <a:solidFill>
                  <a:prstClr val="white"/>
                </a:solidFill>
                <a:latin typeface="Comic Sans MS" pitchFamily="66" charset="0"/>
              </a:rPr>
              <a:t> όλα ευχαρίστηση!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700808"/>
            <a:ext cx="168304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64904"/>
            <a:ext cx="1547043" cy="23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481736"/>
            <a:ext cx="146592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988840"/>
            <a:ext cx="1530811" cy="234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625752"/>
            <a:ext cx="147943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2060848"/>
            <a:ext cx="1600001" cy="229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55768" y="1916832"/>
            <a:ext cx="2088232" cy="230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72" y="4583174"/>
            <a:ext cx="1512168" cy="227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288" y="4516689"/>
            <a:ext cx="1525074" cy="234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33  L 0.125 -0.16667  L 0.158 -0.04533  L 0.249 0  L 0.158 0.04533  L 0.125 0.16667  L 0.091 0.04533  L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33  L 0.125 -0.16667  L 0.158 -0.04533  L 0.249 0  L 0.158 0.04533  L 0.125 0.16667  L 0.091 0.04533  L 0 0  Z" pathEditMode="relative" ptsTypes="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627784" y="1700808"/>
            <a:ext cx="6516216" cy="1644160"/>
          </a:xfrm>
        </p:spPr>
        <p:txBody>
          <a:bodyPr>
            <a:noAutofit/>
          </a:bodyPr>
          <a:lstStyle/>
          <a:p>
            <a:r>
              <a:rPr lang="el-GR" sz="2800" dirty="0" smtClean="0">
                <a:latin typeface="Comic Sans MS" pitchFamily="66" charset="0"/>
              </a:rPr>
              <a:t>«</a:t>
            </a:r>
            <a:r>
              <a:rPr lang="el-GR" sz="2800" i="1" dirty="0" smtClean="0">
                <a:latin typeface="Comic Sans MS" pitchFamily="66" charset="0"/>
              </a:rPr>
              <a:t>Όπως οι μέλισσες </a:t>
            </a:r>
          </a:p>
          <a:p>
            <a:r>
              <a:rPr lang="el-GR" sz="2800" i="1" dirty="0" smtClean="0">
                <a:latin typeface="Comic Sans MS" pitchFamily="66" charset="0"/>
              </a:rPr>
              <a:t>διαλέγουν το νέκταρ από τα λουλούδια</a:t>
            </a:r>
          </a:p>
          <a:p>
            <a:r>
              <a:rPr lang="el-GR" sz="2800" i="1" dirty="0" smtClean="0">
                <a:latin typeface="Comic Sans MS" pitchFamily="66" charset="0"/>
              </a:rPr>
              <a:t> έτσι και εσείς να διαλέγετε </a:t>
            </a:r>
          </a:p>
          <a:p>
            <a:r>
              <a:rPr lang="el-GR" sz="2800" i="1" dirty="0" smtClean="0">
                <a:latin typeface="Comic Sans MS" pitchFamily="66" charset="0"/>
              </a:rPr>
              <a:t>αυτά που διαβάζετε.</a:t>
            </a:r>
          </a:p>
          <a:p>
            <a:r>
              <a:rPr lang="el-GR" sz="2800" i="1" dirty="0" smtClean="0">
                <a:latin typeface="Comic Sans MS" pitchFamily="66" charset="0"/>
              </a:rPr>
              <a:t> Να κρατάτε τα καλά και τα ωφέλιμα.</a:t>
            </a:r>
            <a:r>
              <a:rPr lang="el-GR" sz="2800" dirty="0" smtClean="0">
                <a:latin typeface="Comic Sans MS" pitchFamily="66" charset="0"/>
              </a:rPr>
              <a:t>»</a:t>
            </a:r>
          </a:p>
          <a:p>
            <a:r>
              <a:rPr lang="el-GR" sz="2800" dirty="0" smtClean="0">
                <a:latin typeface="Comic Sans MS" pitchFamily="66" charset="0"/>
              </a:rPr>
              <a:t> </a:t>
            </a:r>
            <a:br>
              <a:rPr lang="el-GR" sz="2800" dirty="0" smtClean="0">
                <a:latin typeface="Comic Sans MS" pitchFamily="66" charset="0"/>
              </a:rPr>
            </a:br>
            <a:r>
              <a:rPr lang="el-GR" sz="2800" dirty="0" smtClean="0">
                <a:latin typeface="Comic Sans MS" pitchFamily="66" charset="0"/>
              </a:rPr>
              <a:t>Μέγας Βασίλειος</a:t>
            </a:r>
            <a:endParaRPr lang="el-GR" sz="2800" dirty="0">
              <a:latin typeface="Comic Sans MS" pitchFamily="66" charset="0"/>
            </a:endParaRPr>
          </a:p>
        </p:txBody>
      </p:sp>
      <p:pic>
        <p:nvPicPr>
          <p:cNvPr id="4" name="3 - Εικόνα" descr="tree 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15816" cy="6858000"/>
          </a:xfrm>
          <a:prstGeom prst="rect">
            <a:avLst/>
          </a:prstGeo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627784" y="1052736"/>
            <a:ext cx="6516216" cy="1644160"/>
          </a:xfrm>
        </p:spPr>
        <p:txBody>
          <a:bodyPr>
            <a:noAutofit/>
          </a:bodyPr>
          <a:lstStyle/>
          <a:p>
            <a:r>
              <a:rPr lang="el-GR" sz="2800" dirty="0" smtClean="0">
                <a:latin typeface="Comic Sans MS" pitchFamily="66" charset="0"/>
              </a:rPr>
              <a:t>«</a:t>
            </a:r>
            <a:r>
              <a:rPr lang="el-GR" sz="2800" i="1" dirty="0" smtClean="0">
                <a:latin typeface="Comic Sans MS" pitchFamily="66" charset="0"/>
              </a:rPr>
              <a:t>Διάβαζε , </a:t>
            </a:r>
          </a:p>
          <a:p>
            <a:r>
              <a:rPr lang="el-GR" sz="2800" i="1" dirty="0" smtClean="0">
                <a:latin typeface="Comic Sans MS" pitchFamily="66" charset="0"/>
              </a:rPr>
              <a:t>όχι για να αντιλέγεις και να αναιρείς, ούτε για να πιστεύεις και να πείθεσαι, ούτε για να βρίσκεις κουβέντα κι ομιλία, αλλά για να ζυγίζεις και να συλλογίζεσαι</a:t>
            </a:r>
            <a:r>
              <a:rPr lang="el-GR" sz="2800" dirty="0" smtClean="0">
                <a:latin typeface="Comic Sans MS" pitchFamily="66" charset="0"/>
              </a:rPr>
              <a:t>»</a:t>
            </a:r>
          </a:p>
          <a:p>
            <a:r>
              <a:rPr lang="el-GR" sz="2800" dirty="0" smtClean="0">
                <a:latin typeface="Comic Sans MS" pitchFamily="66" charset="0"/>
              </a:rPr>
              <a:t> </a:t>
            </a:r>
            <a:br>
              <a:rPr lang="el-GR" sz="2800" dirty="0" smtClean="0">
                <a:latin typeface="Comic Sans MS" pitchFamily="66" charset="0"/>
              </a:rPr>
            </a:br>
            <a:r>
              <a:rPr lang="el-GR" sz="2800" b="1" dirty="0" smtClean="0">
                <a:latin typeface="Comic Sans MS" pitchFamily="66" charset="0"/>
              </a:rPr>
              <a:t>Σερ Φράνσις Μπέικον</a:t>
            </a:r>
          </a:p>
          <a:p>
            <a:r>
              <a:rPr lang="el-GR" sz="2000" dirty="0" smtClean="0">
                <a:latin typeface="Comic Sans MS" pitchFamily="66" charset="0"/>
              </a:rPr>
              <a:t>Άγγλος</a:t>
            </a:r>
            <a:r>
              <a:rPr lang="el-GR" sz="2000" b="1" dirty="0" smtClean="0">
                <a:latin typeface="Comic Sans MS" pitchFamily="66" charset="0"/>
              </a:rPr>
              <a:t> </a:t>
            </a:r>
            <a:r>
              <a:rPr lang="el-GR" sz="2000" dirty="0" smtClean="0">
                <a:latin typeface="Comic Sans MS" pitchFamily="66" charset="0"/>
              </a:rPr>
              <a:t>φιλόσοφος, πολιτικός, επιστήμονας και συγγραφέας, δεξιοτέχνης στη χρήση της αγγλικής γλώσσας</a:t>
            </a:r>
            <a:endParaRPr lang="el-GR" sz="2000" dirty="0">
              <a:latin typeface="Comic Sans MS" pitchFamily="66" charset="0"/>
            </a:endParaRPr>
          </a:p>
        </p:txBody>
      </p:sp>
      <p:pic>
        <p:nvPicPr>
          <p:cNvPr id="4098" name="Picture 2" descr="http://www.skaipatras.gr/media/k2/items/cache/f7826a7d734b5f2be86b2f67855211d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2699792" cy="22719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627784" y="2996952"/>
            <a:ext cx="6516216" cy="164416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Comic Sans MS" pitchFamily="66" charset="0"/>
              </a:rPr>
              <a:t>Ξέρεις ότι διάβασες ένα καλό βιβλίο όταν γυρνάς την τελευταία σελίδα </a:t>
            </a:r>
          </a:p>
          <a:p>
            <a:r>
              <a:rPr lang="el-GR" sz="2800" b="1" dirty="0" smtClean="0">
                <a:solidFill>
                  <a:schemeClr val="bg1"/>
                </a:solidFill>
                <a:latin typeface="Comic Sans MS" pitchFamily="66" charset="0"/>
              </a:rPr>
              <a:t>και αισθάνεσαι σαν να 'χεις χάσει ένα φίλο.</a:t>
            </a:r>
            <a:r>
              <a:rPr lang="el-GR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r>
              <a:rPr lang="el-GR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l-GR" sz="2800" dirty="0" smtClean="0">
                <a:solidFill>
                  <a:schemeClr val="bg1"/>
                </a:solidFill>
                <a:latin typeface="Comic Sans MS" pitchFamily="66" charset="0"/>
                <a:hlinkClick r:id="rId2" tooltip="Ανώνυμος"/>
              </a:rPr>
              <a:t>Ανώνυμος</a:t>
            </a:r>
            <a:endParaRPr lang="el-GR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074" name="Picture 2" descr="https://encrypted-tbn0.gstatic.com/images?q=tbn:ANd9GcRuJWBViP-QNC0MKwBqaTRJqBiO3pB7kG0xuM7liDKOFqLtre7Q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99792" cy="1743076"/>
          </a:xfrm>
          <a:prstGeom prst="rect">
            <a:avLst/>
          </a:prstGeom>
          <a:noFill/>
        </p:spPr>
      </p:pic>
      <p:pic>
        <p:nvPicPr>
          <p:cNvPr id="3076" name="Picture 4" descr="https://encrypted-tbn2.gstatic.com/images?q=tbn:ANd9GcR88hIEL7ffrp5zxiQFRoKKKzTv8vf5E4pQwi45gx04MpLv7rU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5400"/>
            <a:ext cx="2699792" cy="1752600"/>
          </a:xfrm>
          <a:prstGeom prst="rect">
            <a:avLst/>
          </a:prstGeom>
          <a:noFill/>
        </p:spPr>
      </p:pic>
      <p:pic>
        <p:nvPicPr>
          <p:cNvPr id="3078" name="Picture 6" descr="https://encrypted-tbn1.gstatic.com/images?q=tbn:ANd9GcTqO9E86wWtzHTlV56QgnW1Mziyy3afuyKT2yAYouwHgnbiRev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060848"/>
            <a:ext cx="1743075" cy="2619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Εικόνα" descr="ΒΙΒΛΙ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9588" y="3933056"/>
            <a:ext cx="3154412" cy="2818439"/>
          </a:xfrm>
          <a:prstGeom prst="rect">
            <a:avLst/>
          </a:prstGeom>
        </p:spPr>
      </p:pic>
      <p:pic>
        <p:nvPicPr>
          <p:cNvPr id="6146" name="Picture 2" descr="http://t2.gstatic.com/images?q=tbn:ANd9GcQzH9NVvOPr9t5PAmTjaSeEPBgu8UwbwFvcbKGHeXvcCo29bTd02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0"/>
            <a:ext cx="3059832" cy="3059833"/>
          </a:xfrm>
          <a:prstGeom prst="rect">
            <a:avLst/>
          </a:prstGeom>
          <a:noFill/>
        </p:spPr>
      </p:pic>
      <p:pic>
        <p:nvPicPr>
          <p:cNvPr id="6148" name="Picture 4" descr="http://t1.gstatic.com/images?q=tbn:ANd9GcQR8q8nScXmNmE1Ti_wgR-ALGj5n8B0w-KrJy7QgEvm8lTKT0aIZ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9772" y="332656"/>
            <a:ext cx="3174228" cy="2592288"/>
          </a:xfrm>
          <a:prstGeom prst="rect">
            <a:avLst/>
          </a:prstGeom>
          <a:noFill/>
        </p:spPr>
      </p:pic>
      <p:pic>
        <p:nvPicPr>
          <p:cNvPr id="8194" name="Picture 2" descr="http://3.bp.blogspot.com/_q1cHA0DW--I/TR4jxLFKNDI/AAAAAAAADAQ/upqyMI7vRLM/s1600/1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44824"/>
            <a:ext cx="2843807" cy="3791743"/>
          </a:xfrm>
          <a:prstGeom prst="rect">
            <a:avLst/>
          </a:prstGeom>
          <a:noFill/>
        </p:spPr>
      </p:pic>
      <p:pic>
        <p:nvPicPr>
          <p:cNvPr id="9" name="8 - Εικόνα" descr="kids read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3717032"/>
            <a:ext cx="2857500" cy="250316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www.ibid.gr/Thumbnails2/7389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0"/>
            <a:ext cx="2857500" cy="3789040"/>
          </a:xfrm>
          <a:prstGeom prst="rect">
            <a:avLst/>
          </a:prstGeom>
          <a:noFill/>
        </p:spPr>
      </p:pic>
      <p:pic>
        <p:nvPicPr>
          <p:cNvPr id="11" name="Picture 8" descr="http://3.bp.blogspot.com/-n6FUfJxaha8/TyB9ibXvTPI/AAAAAAAADhI/75pJJ_aY6EY/s1600/55764671ke5%255B1%25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743325" cy="2857500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21088"/>
            <a:ext cx="2900673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http://www.susaeta.gr/images/TA%20ORAIOTERA%20PARAMYTHI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212976"/>
            <a:ext cx="2857500" cy="35052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φθονία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420</TotalTime>
  <Words>249</Words>
  <Application>Microsoft Office PowerPoint</Application>
  <PresentationFormat>Προβολή στην οθόνη (4:3)</PresentationFormat>
  <Paragraphs>42</Paragraphs>
  <Slides>19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Αφθονία</vt:lpstr>
      <vt:lpstr>ΠΑΓΚΟΣΜΙΑ ΗΜΕΡΑ ΠΑΙΔΙΚΟΥ ΒΙΒΛΙΟΥ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παγκοσμιΑ ΗΜΕΡΑ ΠΑΙΔΙΚΟΥ ΒΙΒΛΙΟΥ</dc:title>
  <dc:creator>Χρύσα</dc:creator>
  <cp:lastModifiedBy>Χρύσα</cp:lastModifiedBy>
  <cp:revision>52</cp:revision>
  <dcterms:created xsi:type="dcterms:W3CDTF">2013-03-26T16:13:52Z</dcterms:created>
  <dcterms:modified xsi:type="dcterms:W3CDTF">2013-04-15T13:13:38Z</dcterms:modified>
</cp:coreProperties>
</file>